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4.jpe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5.jpeg" ContentType="image/jpeg"/>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6.jpeg" ContentType="image/jpeg"/>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7.jpeg" ContentType="image/jpeg"/>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8.jpeg" ContentType="image/jpeg"/>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9.jpeg" ContentType="image/jpeg"/>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10.jpeg" ContentType="image/jpeg"/>
  <Override PartName="/ppt/notesSlides/notesSlide20.xml" ContentType="application/vnd.openxmlformats-officedocument.presentationml.notesSlide+xml"/>
  <Override PartName="/ppt/notesSlides/notesSlide21.xml" ContentType="application/vnd.openxmlformats-officedocument.presentationml.notesSlide+xml"/>
  <Override PartName="/ppt/media/image11.jpeg" ContentType="image/jpeg"/>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media/image24.jpeg" ContentType="image/jpeg"/>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media/image25.jpeg" ContentType="image/jpeg"/>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media/image26.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n-lt"/>
        <a:ea typeface="+mn-ea"/>
        <a:cs typeface="+mn-cs"/>
        <a:sym typeface="Gill Sans"/>
      </a:defRPr>
    </a:lvl1pPr>
    <a:lvl2pPr marL="0" marR="0" indent="34290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n-lt"/>
        <a:ea typeface="+mn-ea"/>
        <a:cs typeface="+mn-cs"/>
        <a:sym typeface="Gill Sans"/>
      </a:defRPr>
    </a:lvl2pPr>
    <a:lvl3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n-lt"/>
        <a:ea typeface="+mn-ea"/>
        <a:cs typeface="+mn-cs"/>
        <a:sym typeface="Gill Sans"/>
      </a:defRPr>
    </a:lvl3pPr>
    <a:lvl4pPr marL="0" marR="0" indent="102870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n-lt"/>
        <a:ea typeface="+mn-ea"/>
        <a:cs typeface="+mn-cs"/>
        <a:sym typeface="Gill Sans"/>
      </a:defRPr>
    </a:lvl4pPr>
    <a:lvl5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n-lt"/>
        <a:ea typeface="+mn-ea"/>
        <a:cs typeface="+mn-cs"/>
        <a:sym typeface="Gill Sans"/>
      </a:defRPr>
    </a:lvl5pPr>
    <a:lvl6pPr marL="0" marR="0" indent="171450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n-lt"/>
        <a:ea typeface="+mn-ea"/>
        <a:cs typeface="+mn-cs"/>
        <a:sym typeface="Gill Sans"/>
      </a:defRPr>
    </a:lvl6pPr>
    <a:lvl7pPr marL="0" marR="0" indent="205740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n-lt"/>
        <a:ea typeface="+mn-ea"/>
        <a:cs typeface="+mn-cs"/>
        <a:sym typeface="Gill Sans"/>
      </a:defRPr>
    </a:lvl7pPr>
    <a:lvl8pPr marL="0" marR="0" indent="240030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n-lt"/>
        <a:ea typeface="+mn-ea"/>
        <a:cs typeface="+mn-cs"/>
        <a:sym typeface="Gill Sans"/>
      </a:defRPr>
    </a:lvl8pPr>
    <a:lvl9pPr marL="0" marR="0" indent="274320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n-lt"/>
        <a:ea typeface="+mn-ea"/>
        <a:cs typeface="+mn-c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def" i="def">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def" i="def">
        <a:font>
          <a:latin typeface="Helvetica Light"/>
          <a:ea typeface="Helvetica Light"/>
          <a:cs typeface="Helvetica Light"/>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def" i="def">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def" i="def">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def" i="def">
        <a:font>
          <a:latin typeface="Helvetica Light"/>
          <a:ea typeface="Helvetica Light"/>
          <a:cs typeface="Helvetica Light"/>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def" i="def">
        <a:font>
          <a:latin typeface="Helvetica Light"/>
          <a:ea typeface="Helvetica Light"/>
          <a:cs typeface="Helvetica Light"/>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def" i="def">
        <a:font>
          <a:latin typeface="Helvetica Light"/>
          <a:ea typeface="Helvetica Light"/>
          <a:cs typeface="Helvetica Light"/>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def" i="def">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def" i="def">
        <a:font>
          <a:latin typeface="Helvetica Light"/>
          <a:ea typeface="Helvetica Light"/>
          <a:cs typeface="Helvetica Light"/>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def" i="def">
        <a:font>
          <a:latin typeface="Helvetica Light"/>
          <a:ea typeface="Helvetica Light"/>
          <a:cs typeface="Helvetica Light"/>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de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de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de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 styleId="{8F44A2F1-9E1F-4B54-A3A2-5F16C0AD49E2}" styleName="">
    <a:tblBg/>
    <a:wholeTb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b="def" i="def"/>
      <a:tcStyle>
        <a:tcBdr/>
        <a:fill>
          <a:solidFill>
            <a:srgbClr val="8C8D8F">
              <a:alpha val="30000"/>
            </a:srgbClr>
          </a:solidFill>
        </a:fill>
      </a:tcStyle>
    </a:band2H>
    <a:firstCo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36" name="Shape 36"/>
          <p:cNvSpPr/>
          <p:nvPr>
            <p:ph type="sldImg"/>
          </p:nvPr>
        </p:nvSpPr>
        <p:spPr>
          <a:xfrm>
            <a:off x="1143000" y="685800"/>
            <a:ext cx="4572000" cy="3429000"/>
          </a:xfrm>
          <a:prstGeom prst="rect">
            <a:avLst/>
          </a:prstGeom>
        </p:spPr>
        <p:txBody>
          <a:bodyPr/>
          <a:lstStyle/>
          <a:p>
            <a:pPr/>
          </a:p>
        </p:txBody>
      </p:sp>
      <p:sp>
        <p:nvSpPr>
          <p:cNvPr id="37" name="Shape 3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825500" latinLnBrk="0">
      <a:defRPr sz="3000">
        <a:latin typeface="Lucida Grande"/>
        <a:ea typeface="Lucida Grande"/>
        <a:cs typeface="Lucida Grande"/>
        <a:sym typeface="Lucida Grande"/>
      </a:defRPr>
    </a:lvl1pPr>
    <a:lvl2pPr indent="228600" defTabSz="825500" latinLnBrk="0">
      <a:defRPr sz="3000">
        <a:latin typeface="Lucida Grande"/>
        <a:ea typeface="Lucida Grande"/>
        <a:cs typeface="Lucida Grande"/>
        <a:sym typeface="Lucida Grande"/>
      </a:defRPr>
    </a:lvl2pPr>
    <a:lvl3pPr indent="457200" defTabSz="825500" latinLnBrk="0">
      <a:defRPr sz="3000">
        <a:latin typeface="Lucida Grande"/>
        <a:ea typeface="Lucida Grande"/>
        <a:cs typeface="Lucida Grande"/>
        <a:sym typeface="Lucida Grande"/>
      </a:defRPr>
    </a:lvl3pPr>
    <a:lvl4pPr indent="685800" defTabSz="825500" latinLnBrk="0">
      <a:defRPr sz="3000">
        <a:latin typeface="Lucida Grande"/>
        <a:ea typeface="Lucida Grande"/>
        <a:cs typeface="Lucida Grande"/>
        <a:sym typeface="Lucida Grande"/>
      </a:defRPr>
    </a:lvl4pPr>
    <a:lvl5pPr indent="914400" defTabSz="825500" latinLnBrk="0">
      <a:defRPr sz="3000">
        <a:latin typeface="Lucida Grande"/>
        <a:ea typeface="Lucida Grande"/>
        <a:cs typeface="Lucida Grande"/>
        <a:sym typeface="Lucida Grande"/>
      </a:defRPr>
    </a:lvl5pPr>
    <a:lvl6pPr indent="1143000" defTabSz="825500" latinLnBrk="0">
      <a:defRPr sz="3000">
        <a:latin typeface="Lucida Grande"/>
        <a:ea typeface="Lucida Grande"/>
        <a:cs typeface="Lucida Grande"/>
        <a:sym typeface="Lucida Grande"/>
      </a:defRPr>
    </a:lvl6pPr>
    <a:lvl7pPr indent="1371600" defTabSz="825500" latinLnBrk="0">
      <a:defRPr sz="3000">
        <a:latin typeface="Lucida Grande"/>
        <a:ea typeface="Lucida Grande"/>
        <a:cs typeface="Lucida Grande"/>
        <a:sym typeface="Lucida Grande"/>
      </a:defRPr>
    </a:lvl7pPr>
    <a:lvl8pPr indent="1600200" defTabSz="825500" latinLnBrk="0">
      <a:defRPr sz="3000">
        <a:latin typeface="Lucida Grande"/>
        <a:ea typeface="Lucida Grande"/>
        <a:cs typeface="Lucida Grande"/>
        <a:sym typeface="Lucida Grande"/>
      </a:defRPr>
    </a:lvl8pPr>
    <a:lvl9pPr indent="1828800" defTabSz="825500" latinLnBrk="0">
      <a:defRPr sz="3000">
        <a:latin typeface="Lucida Grande"/>
        <a:ea typeface="Lucida Grande"/>
        <a:cs typeface="Lucida Grande"/>
        <a:sym typeface="Lucida Grand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 name="Shape 54"/>
          <p:cNvSpPr/>
          <p:nvPr>
            <p:ph type="sldImg"/>
          </p:nvPr>
        </p:nvSpPr>
        <p:spPr>
          <a:prstGeom prst="rect">
            <a:avLst/>
          </a:prstGeom>
        </p:spPr>
        <p:txBody>
          <a:bodyPr/>
          <a:lstStyle/>
          <a:p>
            <a:pPr/>
          </a:p>
        </p:txBody>
      </p:sp>
      <p:sp>
        <p:nvSpPr>
          <p:cNvPr id="55" name="Shape 55"/>
          <p:cNvSpPr/>
          <p:nvPr>
            <p:ph type="body" sz="quarter" idx="1"/>
          </p:nvPr>
        </p:nvSpPr>
        <p:spPr>
          <a:prstGeom prst="rect">
            <a:avLst/>
          </a:prstGeom>
        </p:spPr>
        <p:txBody>
          <a:bodyPr/>
          <a:lstStyle>
            <a:lvl1pPr algn="r" rtl="1">
              <a:defRPr/>
            </a:lvl1pPr>
          </a:lstStyle>
          <a:p>
            <a:pPr/>
            <a:r>
              <a:t>يحتوي العهد القديم على 5 أقسام بطولين - إما 5 أو 12 كتاباً.</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 name="Shape 127"/>
          <p:cNvSpPr/>
          <p:nvPr>
            <p:ph type="sldImg"/>
          </p:nvPr>
        </p:nvSpPr>
        <p:spPr>
          <a:prstGeom prst="rect">
            <a:avLst/>
          </a:prstGeom>
        </p:spPr>
        <p:txBody>
          <a:bodyPr/>
          <a:lstStyle/>
          <a:p>
            <a:pPr/>
          </a:p>
        </p:txBody>
      </p:sp>
      <p:sp>
        <p:nvSpPr>
          <p:cNvPr id="128" name="Shape 128"/>
          <p:cNvSpPr/>
          <p:nvPr>
            <p:ph type="body" sz="quarter" idx="1"/>
          </p:nvPr>
        </p:nvSpPr>
        <p:spPr>
          <a:prstGeom prst="rect">
            <a:avLst/>
          </a:prstGeom>
        </p:spPr>
        <p:txBody>
          <a:bodyPr/>
          <a:lstStyle>
            <a:lvl1pPr algn="r" rtl="1">
              <a:defRPr/>
            </a:lvl1pPr>
          </a:lstStyle>
          <a:p>
            <a:pPr/>
            <a:r>
              <a:t>لكن الناس كانوا بحاجة إلى معرفة كيفية عبادة الله أيضاً.</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 name="Shape 134"/>
          <p:cNvSpPr/>
          <p:nvPr>
            <p:ph type="sldImg"/>
          </p:nvPr>
        </p:nvSpPr>
        <p:spPr>
          <a:prstGeom prst="rect">
            <a:avLst/>
          </a:prstGeom>
        </p:spPr>
        <p:txBody>
          <a:bodyPr/>
          <a:lstStyle/>
          <a:p>
            <a:pPr/>
          </a:p>
        </p:txBody>
      </p:sp>
      <p:sp>
        <p:nvSpPr>
          <p:cNvPr id="135" name="Shape 135"/>
          <p:cNvSpPr/>
          <p:nvPr>
            <p:ph type="body" sz="quarter" idx="1"/>
          </p:nvPr>
        </p:nvSpPr>
        <p:spPr>
          <a:prstGeom prst="rect">
            <a:avLst/>
          </a:prstGeom>
        </p:spPr>
        <p:txBody>
          <a:bodyPr/>
          <a:lstStyle/>
          <a:p>
            <a:pPr algn="r" rtl="1">
              <a:defRPr/>
            </a:pPr>
            <a:r>
              <a:t>كان الله قد بدأ بالفعل عبادة العهد في خيمة البرية.</a:t>
            </a:r>
          </a:p>
          <a:p>
            <a:pPr algn="r" rtl="1">
              <a:defRPr/>
            </a:pPr>
            <a:r>
              <a:t>قاد رئيس الكهنة، هارون، عبادة الإله الحقيقي هذه.</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 name="Shape 142"/>
          <p:cNvSpPr/>
          <p:nvPr>
            <p:ph type="sldImg"/>
          </p:nvPr>
        </p:nvSpPr>
        <p:spPr>
          <a:prstGeom prst="rect">
            <a:avLst/>
          </a:prstGeom>
        </p:spPr>
        <p:txBody>
          <a:bodyPr/>
          <a:lstStyle/>
          <a:p>
            <a:pPr/>
          </a:p>
        </p:txBody>
      </p:sp>
      <p:sp>
        <p:nvSpPr>
          <p:cNvPr id="143" name="Shape 143"/>
          <p:cNvSpPr/>
          <p:nvPr>
            <p:ph type="body" sz="quarter" idx="1"/>
          </p:nvPr>
        </p:nvSpPr>
        <p:spPr>
          <a:prstGeom prst="rect">
            <a:avLst/>
          </a:prstGeom>
        </p:spPr>
        <p:txBody>
          <a:bodyPr/>
          <a:lstStyle>
            <a:lvl1pPr algn="r" rtl="1">
              <a:defRPr/>
            </a:lvl1pPr>
          </a:lstStyle>
          <a:p>
            <a:pPr/>
            <a:r>
              <a:t>أظهر القسم السادس أن عبادة العهد في خيمة الاجتماع شملت التضحيات من أجل الخطيئة.</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 name="Shape 149"/>
          <p:cNvSpPr/>
          <p:nvPr>
            <p:ph type="sldImg"/>
          </p:nvPr>
        </p:nvSpPr>
        <p:spPr>
          <a:prstGeom prst="rect">
            <a:avLst/>
          </a:prstGeom>
        </p:spPr>
        <p:txBody>
          <a:bodyPr/>
          <a:lstStyle/>
          <a:p>
            <a:pPr/>
          </a:p>
        </p:txBody>
      </p:sp>
      <p:sp>
        <p:nvSpPr>
          <p:cNvPr id="150" name="Shape 150"/>
          <p:cNvSpPr/>
          <p:nvPr>
            <p:ph type="body" sz="quarter" idx="1"/>
          </p:nvPr>
        </p:nvSpPr>
        <p:spPr>
          <a:prstGeom prst="rect">
            <a:avLst/>
          </a:prstGeom>
        </p:spPr>
        <p:txBody>
          <a:bodyPr/>
          <a:lstStyle/>
          <a:p>
            <a:pPr algn="r" rtl="1">
              <a:defRPr/>
            </a:pPr>
            <a:r>
              <a:t>حذر العهد الموسوي من ثمن العصيان في تثنية 28.</a:t>
            </a:r>
          </a:p>
          <a:p>
            <a:pPr algn="r" rtl="1">
              <a:defRPr/>
            </a:pPr>
            <a:r>
              <a:t>للأسف، لم يستمع الناس لهذه التحذيرات.</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 name="Shape 157"/>
          <p:cNvSpPr/>
          <p:nvPr>
            <p:ph type="sldImg"/>
          </p:nvPr>
        </p:nvSpPr>
        <p:spPr>
          <a:prstGeom prst="rect">
            <a:avLst/>
          </a:prstGeom>
        </p:spPr>
        <p:txBody>
          <a:bodyPr/>
          <a:lstStyle/>
          <a:p>
            <a:pPr/>
          </a:p>
        </p:txBody>
      </p:sp>
      <p:sp>
        <p:nvSpPr>
          <p:cNvPr id="158" name="Shape 158"/>
          <p:cNvSpPr/>
          <p:nvPr>
            <p:ph type="body" sz="quarter" idx="1"/>
          </p:nvPr>
        </p:nvSpPr>
        <p:spPr>
          <a:prstGeom prst="rect">
            <a:avLst/>
          </a:prstGeom>
        </p:spPr>
        <p:txBody>
          <a:bodyPr/>
          <a:lstStyle/>
          <a:p>
            <a:pPr algn="r" rtl="1">
              <a:defRPr/>
            </a:pPr>
            <a:r>
              <a:t>لا يمكن المبالغة في النتائج.</a:t>
            </a:r>
          </a:p>
          <a:p>
            <a:pPr algn="r" rtl="1">
              <a:defRPr/>
            </a:pPr>
          </a:p>
          <a:p>
            <a:pPr algn="r" rtl="1">
              <a:defRPr/>
            </a:pPr>
            <a:r>
              <a:t>تخيل إهمال الله ورؤية بلدك بأكمله يدمر نتيجة لذلك!</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 name="Shape 164"/>
          <p:cNvSpPr/>
          <p:nvPr>
            <p:ph type="sldImg"/>
          </p:nvPr>
        </p:nvSpPr>
        <p:spPr>
          <a:prstGeom prst="rect">
            <a:avLst/>
          </a:prstGeom>
        </p:spPr>
        <p:txBody>
          <a:bodyPr/>
          <a:lstStyle/>
          <a:p>
            <a:pPr/>
          </a:p>
        </p:txBody>
      </p:sp>
      <p:sp>
        <p:nvSpPr>
          <p:cNvPr id="165" name="Shape 165"/>
          <p:cNvSpPr/>
          <p:nvPr>
            <p:ph type="body" sz="quarter" idx="1"/>
          </p:nvPr>
        </p:nvSpPr>
        <p:spPr>
          <a:prstGeom prst="rect">
            <a:avLst/>
          </a:prstGeom>
        </p:spPr>
        <p:txBody>
          <a:bodyPr/>
          <a:lstStyle>
            <a:lvl1pPr algn="r" rtl="1">
              <a:defRPr/>
            </a:lvl1pPr>
          </a:lstStyle>
          <a:p>
            <a:pPr/>
            <a:r>
              <a:t>الاستعادة هي دائماً هدف الشخص الذي يحب ولكن عليه أن ينضبط.</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Shape 171"/>
          <p:cNvSpPr/>
          <p:nvPr>
            <p:ph type="sldImg"/>
          </p:nvPr>
        </p:nvSpPr>
        <p:spPr>
          <a:prstGeom prst="rect">
            <a:avLst/>
          </a:prstGeom>
        </p:spPr>
        <p:txBody>
          <a:bodyPr/>
          <a:lstStyle/>
          <a:p>
            <a:pPr/>
          </a:p>
        </p:txBody>
      </p:sp>
      <p:sp>
        <p:nvSpPr>
          <p:cNvPr id="172" name="Shape 172"/>
          <p:cNvSpPr/>
          <p:nvPr>
            <p:ph type="body" sz="quarter" idx="1"/>
          </p:nvPr>
        </p:nvSpPr>
        <p:spPr>
          <a:prstGeom prst="rect">
            <a:avLst/>
          </a:prstGeom>
        </p:spPr>
        <p:txBody>
          <a:bodyPr/>
          <a:lstStyle>
            <a:lvl1pPr algn="r" rtl="1">
              <a:defRPr/>
            </a:lvl1pPr>
          </a:lstStyle>
          <a:p>
            <a:pPr/>
            <a:r>
              <a:t>حتى في الحكم وسط القادة الذين يعانون من العمى الروحي، كان الله يعمل.</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Shape 180"/>
          <p:cNvSpPr/>
          <p:nvPr>
            <p:ph type="sldImg"/>
          </p:nvPr>
        </p:nvSpPr>
        <p:spPr>
          <a:prstGeom prst="rect">
            <a:avLst/>
          </a:prstGeom>
        </p:spPr>
        <p:txBody>
          <a:bodyPr/>
          <a:lstStyle/>
          <a:p>
            <a:pPr/>
          </a:p>
        </p:txBody>
      </p:sp>
      <p:sp>
        <p:nvSpPr>
          <p:cNvPr id="181" name="Shape 181"/>
          <p:cNvSpPr/>
          <p:nvPr>
            <p:ph type="body" sz="quarter" idx="1"/>
          </p:nvPr>
        </p:nvSpPr>
        <p:spPr>
          <a:prstGeom prst="rect">
            <a:avLst/>
          </a:prstGeom>
        </p:spPr>
        <p:txBody>
          <a:bodyPr/>
          <a:lstStyle>
            <a:lvl1pPr algn="r" rtl="1">
              <a:defRPr/>
            </a:lvl1pPr>
          </a:lstStyle>
          <a:p>
            <a:pPr/>
            <a:r>
              <a:t>كان العالم مستعداً لتلقي البصر الروحي في يسوع.</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Shape 190"/>
          <p:cNvSpPr/>
          <p:nvPr>
            <p:ph type="sldImg"/>
          </p:nvPr>
        </p:nvSpPr>
        <p:spPr>
          <a:prstGeom prst="rect">
            <a:avLst/>
          </a:prstGeom>
        </p:spPr>
        <p:txBody>
          <a:bodyPr/>
          <a:lstStyle/>
          <a:p>
            <a:pPr/>
          </a:p>
        </p:txBody>
      </p:sp>
      <p:sp>
        <p:nvSpPr>
          <p:cNvPr id="191" name="Shape 191"/>
          <p:cNvSpPr/>
          <p:nvPr>
            <p:ph type="body" sz="quarter" idx="1"/>
          </p:nvPr>
        </p:nvSpPr>
        <p:spPr>
          <a:prstGeom prst="rect">
            <a:avLst/>
          </a:prstGeom>
        </p:spPr>
        <p:txBody>
          <a:bodyPr/>
          <a:lstStyle>
            <a:lvl1pPr algn="r" rtl="1">
              <a:defRPr/>
            </a:lvl1pPr>
          </a:lstStyle>
          <a:p>
            <a:pPr/>
            <a:r>
              <a:t>كانت هناك حاجة إلى هذا المنظر الروحي أكثر من شفاء يسوع للمكفوفين.</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 name="Shape 198"/>
          <p:cNvSpPr/>
          <p:nvPr>
            <p:ph type="sldImg"/>
          </p:nvPr>
        </p:nvSpPr>
        <p:spPr>
          <a:prstGeom prst="rect">
            <a:avLst/>
          </a:prstGeom>
        </p:spPr>
        <p:txBody>
          <a:bodyPr/>
          <a:lstStyle/>
          <a:p>
            <a:pPr/>
          </a:p>
        </p:txBody>
      </p:sp>
      <p:sp>
        <p:nvSpPr>
          <p:cNvPr id="199" name="Shape 199"/>
          <p:cNvSpPr/>
          <p:nvPr>
            <p:ph type="body" sz="quarter" idx="1"/>
          </p:nvPr>
        </p:nvSpPr>
        <p:spPr>
          <a:prstGeom prst="rect">
            <a:avLst/>
          </a:prstGeom>
        </p:spPr>
        <p:txBody>
          <a:bodyPr/>
          <a:lstStyle>
            <a:lvl1pPr algn="r" rtl="1">
              <a:defRPr/>
            </a:lvl1pPr>
          </a:lstStyle>
          <a:p>
            <a:pPr/>
            <a:r>
              <a:t>ترك يسوع أتباعه لنقل كل من الحقيقة والممارسة إلى المجتمعات الجديدة في جميع أنحاء الإمبراطورية.</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 name="Shape 60"/>
          <p:cNvSpPr/>
          <p:nvPr>
            <p:ph type="sldImg"/>
          </p:nvPr>
        </p:nvSpPr>
        <p:spPr>
          <a:prstGeom prst="rect">
            <a:avLst/>
          </a:prstGeom>
        </p:spPr>
        <p:txBody>
          <a:bodyPr/>
          <a:lstStyle/>
          <a:p>
            <a:pPr/>
          </a:p>
        </p:txBody>
      </p:sp>
      <p:sp>
        <p:nvSpPr>
          <p:cNvPr id="61" name="Shape 61"/>
          <p:cNvSpPr/>
          <p:nvPr>
            <p:ph type="body" sz="quarter" idx="1"/>
          </p:nvPr>
        </p:nvSpPr>
        <p:spPr>
          <a:prstGeom prst="rect">
            <a:avLst/>
          </a:prstGeom>
        </p:spPr>
        <p:txBody>
          <a:bodyPr/>
          <a:lstStyle>
            <a:lvl1pPr algn="r" rtl="1">
              <a:defRPr/>
            </a:lvl1pPr>
          </a:lstStyle>
          <a:p>
            <a:pPr/>
            <a:r>
              <a:t>نحن في طريقنا إلى العهد الجديد حيث سيتم تطبيق جهاز الذاكرة 4-1-21-1 الخاص بنا.</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 name="Shape 209"/>
          <p:cNvSpPr/>
          <p:nvPr>
            <p:ph type="sldImg"/>
          </p:nvPr>
        </p:nvSpPr>
        <p:spPr>
          <a:prstGeom prst="rect">
            <a:avLst/>
          </a:prstGeom>
        </p:spPr>
        <p:txBody>
          <a:bodyPr/>
          <a:lstStyle/>
          <a:p>
            <a:pPr/>
          </a:p>
        </p:txBody>
      </p:sp>
      <p:sp>
        <p:nvSpPr>
          <p:cNvPr id="210" name="Shape 210"/>
          <p:cNvSpPr/>
          <p:nvPr>
            <p:ph type="body" sz="quarter" idx="1"/>
          </p:nvPr>
        </p:nvSpPr>
        <p:spPr>
          <a:prstGeom prst="rect">
            <a:avLst/>
          </a:prstGeom>
        </p:spPr>
        <p:txBody>
          <a:bodyPr/>
          <a:lstStyle>
            <a:lvl1pPr algn="r" rtl="1">
              <a:defRPr/>
            </a:lvl1pPr>
          </a:lstStyle>
          <a:p>
            <a:pPr/>
            <a:r>
              <a:t>شاركوا رسالة المملكة إلى أبعد أجزاء الإمبراطورية.</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 name="Shape 218"/>
          <p:cNvSpPr/>
          <p:nvPr>
            <p:ph type="sldImg"/>
          </p:nvPr>
        </p:nvSpPr>
        <p:spPr>
          <a:prstGeom prst="rect">
            <a:avLst/>
          </a:prstGeom>
        </p:spPr>
        <p:txBody>
          <a:bodyPr/>
          <a:lstStyle/>
          <a:p>
            <a:pPr/>
          </a:p>
        </p:txBody>
      </p:sp>
      <p:sp>
        <p:nvSpPr>
          <p:cNvPr id="219" name="Shape 219"/>
          <p:cNvSpPr/>
          <p:nvPr>
            <p:ph type="body" sz="quarter" idx="1"/>
          </p:nvPr>
        </p:nvSpPr>
        <p:spPr>
          <a:prstGeom prst="rect">
            <a:avLst/>
          </a:prstGeom>
        </p:spPr>
        <p:txBody>
          <a:bodyPr/>
          <a:lstStyle>
            <a:lvl1pPr algn="r" rtl="1">
              <a:defRPr/>
            </a:lvl1pPr>
          </a:lstStyle>
          <a:p>
            <a:pPr/>
            <a:r>
              <a:t>لدينا 21 رسالة في العهد الجديد تعلم اللاهوت وسط قضايا الكنيسة اليومية.</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Shape 223"/>
          <p:cNvSpPr/>
          <p:nvPr>
            <p:ph type="sldImg"/>
          </p:nvPr>
        </p:nvSpPr>
        <p:spPr>
          <a:prstGeom prst="rect">
            <a:avLst/>
          </a:prstGeom>
        </p:spPr>
        <p:txBody>
          <a:bodyPr/>
          <a:lstStyle/>
          <a:p>
            <a:pPr/>
          </a:p>
        </p:txBody>
      </p:sp>
      <p:sp>
        <p:nvSpPr>
          <p:cNvPr id="224" name="Shape 224"/>
          <p:cNvSpPr/>
          <p:nvPr>
            <p:ph type="body" sz="quarter" idx="1"/>
          </p:nvPr>
        </p:nvSpPr>
        <p:spPr>
          <a:prstGeom prst="rect">
            <a:avLst/>
          </a:prstGeom>
        </p:spPr>
        <p:txBody>
          <a:bodyPr/>
          <a:lstStyle>
            <a:lvl1pPr algn="r" rtl="1">
              <a:defRPr/>
            </a:lvl1pPr>
          </a:lstStyle>
          <a:p>
            <a:pPr/>
            <a:r>
              <a:t>لكن القصة لا تنتهي بالرسائل.</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Shape 229"/>
          <p:cNvSpPr/>
          <p:nvPr>
            <p:ph type="sldImg"/>
          </p:nvPr>
        </p:nvSpPr>
        <p:spPr>
          <a:prstGeom prst="rect">
            <a:avLst/>
          </a:prstGeom>
        </p:spPr>
        <p:txBody>
          <a:bodyPr/>
          <a:lstStyle/>
          <a:p>
            <a:pPr/>
          </a:p>
        </p:txBody>
      </p:sp>
      <p:sp>
        <p:nvSpPr>
          <p:cNvPr id="230" name="Shape 230"/>
          <p:cNvSpPr/>
          <p:nvPr>
            <p:ph type="body" sz="quarter" idx="1"/>
          </p:nvPr>
        </p:nvSpPr>
        <p:spPr>
          <a:prstGeom prst="rect">
            <a:avLst/>
          </a:prstGeom>
        </p:spPr>
        <p:txBody>
          <a:bodyPr/>
          <a:lstStyle>
            <a:lvl1pPr algn="r" rtl="1">
              <a:defRPr/>
            </a:lvl1pPr>
          </a:lstStyle>
          <a:p>
            <a:pPr/>
            <a:r>
              <a:t>نأتي الآن إلى الكتاب الأخير من الكتاب المقدس الذي ينظر إلى الوراء إلى العهد القديم بأكمله.</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Shape 235"/>
          <p:cNvSpPr/>
          <p:nvPr>
            <p:ph type="sldImg"/>
          </p:nvPr>
        </p:nvSpPr>
        <p:spPr>
          <a:prstGeom prst="rect">
            <a:avLst/>
          </a:prstGeom>
        </p:spPr>
        <p:txBody>
          <a:bodyPr/>
          <a:lstStyle/>
          <a:p>
            <a:pPr/>
          </a:p>
        </p:txBody>
      </p:sp>
      <p:sp>
        <p:nvSpPr>
          <p:cNvPr id="236" name="Shape 236"/>
          <p:cNvSpPr/>
          <p:nvPr>
            <p:ph type="body" sz="quarter" idx="1"/>
          </p:nvPr>
        </p:nvSpPr>
        <p:spPr>
          <a:prstGeom prst="rect">
            <a:avLst/>
          </a:prstGeom>
        </p:spPr>
        <p:txBody>
          <a:bodyPr/>
          <a:lstStyle>
            <a:lvl1pPr algn="r" rtl="1">
              <a:defRPr/>
            </a:lvl1pPr>
          </a:lstStyle>
          <a:p>
            <a:pPr/>
            <a:r>
              <a:t>سفر الرؤيا هو أيضا نهاية مناسبة لكتب العهد الجديد.</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7" name="Shape 257"/>
          <p:cNvSpPr/>
          <p:nvPr>
            <p:ph type="sldImg"/>
          </p:nvPr>
        </p:nvSpPr>
        <p:spPr>
          <a:prstGeom prst="rect">
            <a:avLst/>
          </a:prstGeom>
        </p:spPr>
        <p:txBody>
          <a:bodyPr/>
          <a:lstStyle/>
          <a:p>
            <a:pPr/>
          </a:p>
        </p:txBody>
      </p:sp>
      <p:sp>
        <p:nvSpPr>
          <p:cNvPr id="258" name="Shape 258"/>
          <p:cNvSpPr/>
          <p:nvPr>
            <p:ph type="body" sz="quarter" idx="1"/>
          </p:nvPr>
        </p:nvSpPr>
        <p:spPr>
          <a:prstGeom prst="rect">
            <a:avLst/>
          </a:prstGeom>
        </p:spPr>
        <p:txBody>
          <a:bodyPr/>
          <a:lstStyle/>
          <a:p>
            <a:pPr algn="r" rtl="1">
              <a:defRPr/>
            </a:pPr>
            <a:r>
              <a:t>يسوع هو النصر ونفوز أيضاً بكوننا في فريقه.</a:t>
            </a:r>
          </a:p>
          <a:p>
            <a:pPr algn="r" rtl="1">
              <a:defRPr/>
            </a:pPr>
            <a:r>
              <a:t>يوازي هذا الكتاب الأخير الكتاب الأول من نواح كثيرة.</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6" name="Shape 266"/>
          <p:cNvSpPr/>
          <p:nvPr>
            <p:ph type="sldImg"/>
          </p:nvPr>
        </p:nvSpPr>
        <p:spPr>
          <a:prstGeom prst="rect">
            <a:avLst/>
          </a:prstGeom>
        </p:spPr>
        <p:txBody>
          <a:bodyPr/>
          <a:lstStyle/>
          <a:p>
            <a:pPr/>
          </a:p>
        </p:txBody>
      </p:sp>
      <p:sp>
        <p:nvSpPr>
          <p:cNvPr id="267" name="Shape 267"/>
          <p:cNvSpPr/>
          <p:nvPr>
            <p:ph type="body" sz="quarter" idx="1"/>
          </p:nvPr>
        </p:nvSpPr>
        <p:spPr>
          <a:prstGeom prst="rect">
            <a:avLst/>
          </a:prstGeom>
        </p:spPr>
        <p:txBody>
          <a:bodyPr/>
          <a:lstStyle>
            <a:lvl1pPr algn="r" rtl="1">
              <a:defRPr/>
            </a:lvl1pPr>
          </a:lstStyle>
          <a:p>
            <a:pPr/>
            <a:r>
              <a:t>حتى أن الله سمح للقادة بالذهاب إلى السجن حتى يكتبوا رسائل ذات قيمة بالنسبة لنا اليوم!</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2" name="Shape 272"/>
          <p:cNvSpPr/>
          <p:nvPr>
            <p:ph type="sldImg"/>
          </p:nvPr>
        </p:nvSpPr>
        <p:spPr>
          <a:prstGeom prst="rect">
            <a:avLst/>
          </a:prstGeom>
        </p:spPr>
        <p:txBody>
          <a:bodyPr/>
          <a:lstStyle/>
          <a:p>
            <a:pPr/>
          </a:p>
        </p:txBody>
      </p:sp>
      <p:sp>
        <p:nvSpPr>
          <p:cNvPr id="273" name="Shape 273"/>
          <p:cNvSpPr/>
          <p:nvPr>
            <p:ph type="body" sz="quarter" idx="1"/>
          </p:nvPr>
        </p:nvSpPr>
        <p:spPr>
          <a:prstGeom prst="rect">
            <a:avLst/>
          </a:prstGeom>
        </p:spPr>
        <p:txBody>
          <a:bodyPr/>
          <a:lstStyle>
            <a:lvl1pPr algn="r" rtl="1">
              <a:defRPr/>
            </a:lvl1pPr>
          </a:lstStyle>
          <a:p>
            <a:pPr/>
            <a:r>
              <a:t>سيكون لجميع الكنائس الحقيقية بعض الاختلاف في الأسلوب والشكل، لكنهم بحاجة إلى الايمان بنفس الأشياء فيما يتعلق بهذه الحقائق الأساسية.</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8" name="Shape 278"/>
          <p:cNvSpPr/>
          <p:nvPr>
            <p:ph type="sldImg"/>
          </p:nvPr>
        </p:nvSpPr>
        <p:spPr>
          <a:prstGeom prst="rect">
            <a:avLst/>
          </a:prstGeom>
        </p:spPr>
        <p:txBody>
          <a:bodyPr/>
          <a:lstStyle/>
          <a:p>
            <a:pPr/>
          </a:p>
        </p:txBody>
      </p:sp>
      <p:sp>
        <p:nvSpPr>
          <p:cNvPr id="279" name="Shape 279"/>
          <p:cNvSpPr/>
          <p:nvPr>
            <p:ph type="body" sz="quarter" idx="1"/>
          </p:nvPr>
        </p:nvSpPr>
        <p:spPr>
          <a:prstGeom prst="rect">
            <a:avLst/>
          </a:prstGeom>
        </p:spPr>
        <p:txBody>
          <a:bodyPr/>
          <a:lstStyle>
            <a:lvl1pPr algn="r" rtl="1">
              <a:defRPr/>
            </a:lvl1pPr>
          </a:lstStyle>
          <a:p>
            <a:pPr/>
            <a:r>
              <a:t>يهتم التلاميذ أيضاً ليس فقط بأفعالهم ولكن أكثر بمواقفهم التي تنتج هذه الأفعال.</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 name="Shape 284"/>
          <p:cNvSpPr/>
          <p:nvPr>
            <p:ph type="sldImg"/>
          </p:nvPr>
        </p:nvSpPr>
        <p:spPr>
          <a:prstGeom prst="rect">
            <a:avLst/>
          </a:prstGeom>
        </p:spPr>
        <p:txBody>
          <a:bodyPr/>
          <a:lstStyle/>
          <a:p>
            <a:pPr/>
          </a:p>
        </p:txBody>
      </p:sp>
      <p:sp>
        <p:nvSpPr>
          <p:cNvPr id="285" name="Shape 285"/>
          <p:cNvSpPr/>
          <p:nvPr>
            <p:ph type="body" sz="quarter" idx="1"/>
          </p:nvPr>
        </p:nvSpPr>
        <p:spPr>
          <a:prstGeom prst="rect">
            <a:avLst/>
          </a:prstGeom>
        </p:spPr>
        <p:txBody>
          <a:bodyPr/>
          <a:lstStyle/>
          <a:p>
            <a:pPr algn="r" rtl="1">
              <a:defRPr/>
            </a:pPr>
            <a:r>
              <a:t>من الأفضل أن نعيش من أجل الملك عندما نرى حبه على الرغم من رفض إسرائيل للملك.</a:t>
            </a:r>
          </a:p>
          <a:p>
            <a:pPr algn="r" rtl="1">
              <a:defRPr/>
            </a:pPr>
            <a:r>
              <a:t>لكن بعض اليهود هم يهود مسيحيون يقبلون يسوع.</a:t>
            </a:r>
          </a:p>
          <a:p>
            <a:pPr algn="r" rtl="1">
              <a:defRPr/>
            </a:pPr>
            <a:r>
              <a:t>سيظل الله يفي بالوعود الإبراهيمية وغيرها.</a:t>
            </a:r>
          </a:p>
          <a:p>
            <a:pPr algn="r" rtl="1">
              <a:defRPr/>
            </a:pPr>
            <a:r>
              <a:t>يوضح بولس هذا في رومية 11.</a:t>
            </a:r>
          </a:p>
          <a:p>
            <a:pPr algn="r" rtl="1">
              <a:defRPr/>
            </a:pPr>
            <a:r>
              <a:t>في المستقبل، ستحدث وعود إشعياء بالمملكة الحيوانية في سلام.</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 name="Shape 69"/>
          <p:cNvSpPr/>
          <p:nvPr>
            <p:ph type="sldImg"/>
          </p:nvPr>
        </p:nvSpPr>
        <p:spPr>
          <a:prstGeom prst="rect">
            <a:avLst/>
          </a:prstGeom>
        </p:spPr>
        <p:txBody>
          <a:bodyPr/>
          <a:lstStyle/>
          <a:p>
            <a:pPr/>
          </a:p>
        </p:txBody>
      </p:sp>
      <p:sp>
        <p:nvSpPr>
          <p:cNvPr id="70" name="Shape 70"/>
          <p:cNvSpPr/>
          <p:nvPr>
            <p:ph type="body" sz="quarter" idx="1"/>
          </p:nvPr>
        </p:nvSpPr>
        <p:spPr>
          <a:prstGeom prst="rect">
            <a:avLst/>
          </a:prstGeom>
        </p:spPr>
        <p:txBody>
          <a:bodyPr/>
          <a:lstStyle/>
          <a:p>
            <a:pPr algn="r" rtl="1">
              <a:defRPr/>
            </a:pPr>
            <a:r>
              <a:t>لكن ماذا يحدث في أول 5 كتب العهد القديم؟</a:t>
            </a:r>
          </a:p>
          <a:p>
            <a:pPr algn="r" rtl="1">
              <a:defRPr/>
            </a:pPr>
            <a:r>
              <a:t>يبدأون بالخلق، حيث صنع الله كل ما يمكننا رؤيته اليوم.</a:t>
            </a:r>
          </a:p>
          <a:p>
            <a:pPr algn="r" rtl="1">
              <a:defRPr/>
            </a:pPr>
            <a:r>
              <a:t>أعطانا الله خيارًا للطاعة أو العصيان، خشية أن نكون روبوتات.</a:t>
            </a:r>
          </a:p>
          <a:p>
            <a:pPr algn="r" rtl="1">
              <a:defRPr/>
            </a:pPr>
            <a:r>
              <a:t>لقد فعل ذلك من خلال إعطاء شجرة ثم إخبارهم بعدم تناول الطعام منها.</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4" name="Shape 294"/>
          <p:cNvSpPr/>
          <p:nvPr>
            <p:ph type="sldImg"/>
          </p:nvPr>
        </p:nvSpPr>
        <p:spPr>
          <a:prstGeom prst="rect">
            <a:avLst/>
          </a:prstGeom>
        </p:spPr>
        <p:txBody>
          <a:bodyPr/>
          <a:lstStyle/>
          <a:p>
            <a:pPr/>
          </a:p>
        </p:txBody>
      </p:sp>
      <p:sp>
        <p:nvSpPr>
          <p:cNvPr id="295" name="Shape 295"/>
          <p:cNvSpPr/>
          <p:nvPr>
            <p:ph type="body" sz="quarter" idx="1"/>
          </p:nvPr>
        </p:nvSpPr>
        <p:spPr>
          <a:prstGeom prst="rect">
            <a:avLst/>
          </a:prstGeom>
        </p:spPr>
        <p:txBody>
          <a:bodyPr/>
          <a:lstStyle>
            <a:lvl1pPr algn="r" rtl="1">
              <a:defRPr/>
            </a:lvl1pPr>
          </a:lstStyle>
          <a:p>
            <a:pPr/>
            <a:r>
              <a:t>بحلول وقت الوحي، كان بطرس وبولس قد ذهبا حوالي 30 عاما. لكن يوحنا عاش لكتابة 7 كنائس في تركيا الحديثة.</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1" name="Shape 301"/>
          <p:cNvSpPr/>
          <p:nvPr>
            <p:ph type="sldImg"/>
          </p:nvPr>
        </p:nvSpPr>
        <p:spPr>
          <a:prstGeom prst="rect">
            <a:avLst/>
          </a:prstGeom>
        </p:spPr>
        <p:txBody>
          <a:bodyPr/>
          <a:lstStyle/>
          <a:p>
            <a:pPr/>
          </a:p>
        </p:txBody>
      </p:sp>
      <p:sp>
        <p:nvSpPr>
          <p:cNvPr id="302" name="Shape 302"/>
          <p:cNvSpPr/>
          <p:nvPr>
            <p:ph type="body" sz="quarter" idx="1"/>
          </p:nvPr>
        </p:nvSpPr>
        <p:spPr>
          <a:prstGeom prst="rect">
            <a:avLst/>
          </a:prstGeom>
        </p:spPr>
        <p:txBody>
          <a:bodyPr/>
          <a:lstStyle>
            <a:lvl1pPr algn="r" rtl="1">
              <a:defRPr/>
            </a:lvl1pPr>
          </a:lstStyle>
          <a:p>
            <a:pPr/>
            <a:r>
              <a:t>تتفق هذه النبوءة النهائية مع تصوير إشعياء للذئب الذي يعيش مع الحمل.</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 name="Shape 309"/>
          <p:cNvSpPr/>
          <p:nvPr>
            <p:ph type="sldImg"/>
          </p:nvPr>
        </p:nvSpPr>
        <p:spPr>
          <a:prstGeom prst="rect">
            <a:avLst/>
          </a:prstGeom>
        </p:spPr>
        <p:txBody>
          <a:bodyPr/>
          <a:lstStyle/>
          <a:p>
            <a:pPr/>
          </a:p>
        </p:txBody>
      </p:sp>
      <p:sp>
        <p:nvSpPr>
          <p:cNvPr id="310" name="Shape 310"/>
          <p:cNvSpPr/>
          <p:nvPr>
            <p:ph type="body" sz="quarter" idx="1"/>
          </p:nvPr>
        </p:nvSpPr>
        <p:spPr>
          <a:prstGeom prst="rect">
            <a:avLst/>
          </a:prstGeom>
        </p:spPr>
        <p:txBody>
          <a:bodyPr/>
          <a:lstStyle>
            <a:lvl1pPr algn="r" rtl="1">
              <a:defRPr/>
            </a:lvl1pPr>
          </a:lstStyle>
          <a:p>
            <a:pPr/>
            <a:r>
              <a:t>تعلم رموزها انتصار المسيح على الشيطان!</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4" name="Shape 314"/>
          <p:cNvSpPr/>
          <p:nvPr>
            <p:ph type="sldImg"/>
          </p:nvPr>
        </p:nvSpPr>
        <p:spPr>
          <a:prstGeom prst="rect">
            <a:avLst/>
          </a:prstGeom>
        </p:spPr>
        <p:txBody>
          <a:bodyPr/>
          <a:lstStyle/>
          <a:p>
            <a:pPr/>
          </a:p>
        </p:txBody>
      </p:sp>
      <p:sp>
        <p:nvSpPr>
          <p:cNvPr id="315" name="Shape 315"/>
          <p:cNvSpPr/>
          <p:nvPr>
            <p:ph type="body" sz="quarter" idx="1"/>
          </p:nvPr>
        </p:nvSpPr>
        <p:spPr>
          <a:prstGeom prst="rect">
            <a:avLst/>
          </a:prstGeom>
        </p:spPr>
        <p:txBody>
          <a:bodyPr/>
          <a:lstStyle/>
          <a:p>
            <a:pPr algn="r" rtl="1">
              <a:defRPr/>
            </a:pPr>
            <a:r>
              <a:t>سنحصل على اجساد جديدة لن تموت أبداً.</a:t>
            </a:r>
          </a:p>
          <a:p>
            <a:pPr algn="r" rtl="1">
              <a:defRPr/>
            </a:pPr>
            <a:r>
              <a:t>ستخضع الأرض لأكثر الأوقات إيلاماً على الإطلاق لمدة 7 سنوات.</a:t>
            </a:r>
          </a:p>
          <a:p>
            <a:pPr algn="r" rtl="1">
              <a:defRPr/>
            </a:pPr>
            <a:r>
              <a:t>لكن إسرائيل ستثق أخيراً في يسوع كمسيح.</a:t>
            </a:r>
          </a:p>
          <a:p>
            <a:pPr algn="r" rtl="1">
              <a:defRPr/>
            </a:pPr>
            <a:r>
              <a:t>سيعود يسوع مع قديسيه.</a:t>
            </a:r>
          </a:p>
          <a:p>
            <a:pPr algn="r" rtl="1">
              <a:defRPr/>
            </a:pPr>
            <a:r>
              <a:t>سيحكم معنا هنا لمدة 1000 عام.</a:t>
            </a:r>
          </a:p>
          <a:p>
            <a:pPr algn="r" rtl="1">
              <a:defRPr/>
            </a:pPr>
            <a:r>
              <a:t>ثم سيستعيد الله الفضاء الخارجي والأرض.</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1" name="Shape 321"/>
          <p:cNvSpPr/>
          <p:nvPr>
            <p:ph type="sldImg"/>
          </p:nvPr>
        </p:nvSpPr>
        <p:spPr>
          <a:prstGeom prst="rect">
            <a:avLst/>
          </a:prstGeom>
        </p:spPr>
        <p:txBody>
          <a:bodyPr/>
          <a:lstStyle/>
          <a:p>
            <a:pPr/>
          </a:p>
        </p:txBody>
      </p:sp>
      <p:sp>
        <p:nvSpPr>
          <p:cNvPr id="322" name="Shape 322"/>
          <p:cNvSpPr/>
          <p:nvPr>
            <p:ph type="body" sz="quarter" idx="1"/>
          </p:nvPr>
        </p:nvSpPr>
        <p:spPr>
          <a:prstGeom prst="rect">
            <a:avLst/>
          </a:prstGeom>
        </p:spPr>
        <p:txBody>
          <a:bodyPr/>
          <a:lstStyle>
            <a:lvl1pPr algn="r" rtl="1">
              <a:defRPr/>
            </a:lvl1pPr>
          </a:lstStyle>
          <a:p>
            <a:pPr/>
            <a:r>
              <a:t>يرى الكثيرون المخطط التفصيلي في رؤيا 1:19 الذي يصور المسيح القائم من الموت الذي رآه يوحنا للتو (1)، والحالة الحالية للكنائس السبع (2-3)، والدينونة المستقبلية وبركات الله (4-22). سيؤدي ذلك إلى تجميع جميع العناصر الموجودة في هذه الشريحة معا من العنصر الثالث فصاعداً.</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8" name="Shape 328"/>
          <p:cNvSpPr/>
          <p:nvPr>
            <p:ph type="sldImg"/>
          </p:nvPr>
        </p:nvSpPr>
        <p:spPr>
          <a:prstGeom prst="rect">
            <a:avLst/>
          </a:prstGeom>
        </p:spPr>
        <p:txBody>
          <a:bodyPr/>
          <a:lstStyle/>
          <a:p>
            <a:pPr/>
          </a:p>
        </p:txBody>
      </p:sp>
      <p:sp>
        <p:nvSpPr>
          <p:cNvPr id="329" name="Shape 329"/>
          <p:cNvSpPr/>
          <p:nvPr>
            <p:ph type="body" sz="quarter" idx="1"/>
          </p:nvPr>
        </p:nvSpPr>
        <p:spPr>
          <a:prstGeom prst="rect">
            <a:avLst/>
          </a:prstGeom>
        </p:spPr>
        <p:txBody>
          <a:bodyPr/>
          <a:lstStyle>
            <a:lvl1pPr algn="r" rtl="1">
              <a:defRPr/>
            </a:lvl1pPr>
          </a:lstStyle>
          <a:p>
            <a:pPr/>
            <a:r>
              <a:t>بأبسط العبارات، تقول النبوءة أنه سيتم الدينونة على الكوكب قبل عودة يسوع، ولكن النهاية ستكون مثل سفر التكوين 1-2!</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0" name="Shape 340"/>
          <p:cNvSpPr/>
          <p:nvPr>
            <p:ph type="sldImg"/>
          </p:nvPr>
        </p:nvSpPr>
        <p:spPr>
          <a:prstGeom prst="rect">
            <a:avLst/>
          </a:prstGeom>
        </p:spPr>
        <p:txBody>
          <a:bodyPr/>
          <a:lstStyle/>
          <a:p>
            <a:pPr/>
          </a:p>
        </p:txBody>
      </p:sp>
      <p:sp>
        <p:nvSpPr>
          <p:cNvPr id="341" name="Shape 341"/>
          <p:cNvSpPr/>
          <p:nvPr>
            <p:ph type="body" sz="quarter" idx="1"/>
          </p:nvPr>
        </p:nvSpPr>
        <p:spPr>
          <a:prstGeom prst="rect">
            <a:avLst/>
          </a:prstGeom>
        </p:spPr>
        <p:txBody>
          <a:bodyPr/>
          <a:lstStyle>
            <a:lvl1pPr algn="r" rtl="1">
              <a:defRPr/>
            </a:lvl1pPr>
          </a:lstStyle>
          <a:p>
            <a:pPr/>
            <a:r>
              <a:t>يجلب سفر الرؤيا حلاً إيجابياً لكل تأثير سلبي في سفر التكوين.</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7" name="Shape 347"/>
          <p:cNvSpPr/>
          <p:nvPr>
            <p:ph type="sldImg"/>
          </p:nvPr>
        </p:nvSpPr>
        <p:spPr>
          <a:prstGeom prst="rect">
            <a:avLst/>
          </a:prstGeom>
        </p:spPr>
        <p:txBody>
          <a:bodyPr/>
          <a:lstStyle/>
          <a:p>
            <a:pPr/>
          </a:p>
        </p:txBody>
      </p:sp>
      <p:sp>
        <p:nvSpPr>
          <p:cNvPr id="348" name="Shape 348"/>
          <p:cNvSpPr/>
          <p:nvPr>
            <p:ph type="body" sz="quarter" idx="1"/>
          </p:nvPr>
        </p:nvSpPr>
        <p:spPr>
          <a:prstGeom prst="rect">
            <a:avLst/>
          </a:prstGeom>
        </p:spPr>
        <p:txBody>
          <a:bodyPr/>
          <a:lstStyle>
            <a:lvl1pPr algn="r" rtl="1">
              <a:defRPr/>
            </a:lvl1pPr>
          </a:lstStyle>
          <a:p>
            <a:pPr/>
            <a:r>
              <a:t>ستدخل عودة المسيح حيز التنفيذ أحداث نهاية الأوقات هذه.</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3" name="Shape 353"/>
          <p:cNvSpPr/>
          <p:nvPr>
            <p:ph type="sldImg"/>
          </p:nvPr>
        </p:nvSpPr>
        <p:spPr>
          <a:prstGeom prst="rect">
            <a:avLst/>
          </a:prstGeom>
        </p:spPr>
        <p:txBody>
          <a:bodyPr/>
          <a:lstStyle/>
          <a:p>
            <a:pPr/>
          </a:p>
        </p:txBody>
      </p:sp>
      <p:sp>
        <p:nvSpPr>
          <p:cNvPr id="354" name="Shape 354"/>
          <p:cNvSpPr/>
          <p:nvPr>
            <p:ph type="body" sz="quarter" idx="1"/>
          </p:nvPr>
        </p:nvSpPr>
        <p:spPr>
          <a:prstGeom prst="rect">
            <a:avLst/>
          </a:prstGeom>
        </p:spPr>
        <p:txBody>
          <a:bodyPr/>
          <a:lstStyle>
            <a:lvl1pPr algn="r" rtl="1">
              <a:defRPr/>
            </a:lvl1pPr>
          </a:lstStyle>
          <a:p>
            <a:pPr/>
            <a:r>
              <a:t>سيتوج هذا بشجرة الحياة المحظورة في سفر التكوين 3…</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9" name="Shape 359"/>
          <p:cNvSpPr/>
          <p:nvPr>
            <p:ph type="sldImg"/>
          </p:nvPr>
        </p:nvSpPr>
        <p:spPr>
          <a:prstGeom prst="rect">
            <a:avLst/>
          </a:prstGeom>
        </p:spPr>
        <p:txBody>
          <a:bodyPr/>
          <a:lstStyle/>
          <a:p>
            <a:pPr/>
          </a:p>
        </p:txBody>
      </p:sp>
      <p:sp>
        <p:nvSpPr>
          <p:cNvPr id="360" name="Shape 360"/>
          <p:cNvSpPr/>
          <p:nvPr>
            <p:ph type="body" sz="quarter" idx="1"/>
          </p:nvPr>
        </p:nvSpPr>
        <p:spPr>
          <a:prstGeom prst="rect">
            <a:avLst/>
          </a:prstGeom>
        </p:spPr>
        <p:txBody>
          <a:bodyPr/>
          <a:lstStyle>
            <a:lvl1pPr algn="r" rtl="1">
              <a:defRPr/>
            </a:lvl1pPr>
          </a:lstStyle>
          <a:p>
            <a:pPr/>
            <a:r>
              <a:t>… سيتم منحها بحرية للجميع في اورشليم الجديدة!</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 name="Shape 79"/>
          <p:cNvSpPr/>
          <p:nvPr>
            <p:ph type="sldImg"/>
          </p:nvPr>
        </p:nvSpPr>
        <p:spPr>
          <a:prstGeom prst="rect">
            <a:avLst/>
          </a:prstGeom>
        </p:spPr>
        <p:txBody>
          <a:bodyPr/>
          <a:lstStyle/>
          <a:p>
            <a:pPr/>
          </a:p>
        </p:txBody>
      </p:sp>
      <p:sp>
        <p:nvSpPr>
          <p:cNvPr id="80" name="Shape 80"/>
          <p:cNvSpPr/>
          <p:nvPr>
            <p:ph type="body" sz="quarter" idx="1"/>
          </p:nvPr>
        </p:nvSpPr>
        <p:spPr>
          <a:prstGeom prst="rect">
            <a:avLst/>
          </a:prstGeom>
        </p:spPr>
        <p:txBody>
          <a:bodyPr/>
          <a:lstStyle/>
          <a:p>
            <a:pPr algn="r" rtl="1">
              <a:defRPr/>
            </a:pPr>
            <a:r>
              <a:t>المشكلة؟ سقط الشيطان من السماء وأغرهم كثعبان.</a:t>
            </a:r>
          </a:p>
          <a:p>
            <a:pPr algn="r" rtl="1">
              <a:defRPr/>
            </a:pPr>
            <a:r>
              <a:t>للأسف، اختاروا الفاكهة وأكلوها، مما جلب الخطيئة والموت إلى العالم.</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4" name="Shape 384"/>
          <p:cNvSpPr/>
          <p:nvPr>
            <p:ph type="sldImg"/>
          </p:nvPr>
        </p:nvSpPr>
        <p:spPr>
          <a:prstGeom prst="rect">
            <a:avLst/>
          </a:prstGeom>
        </p:spPr>
        <p:txBody>
          <a:bodyPr/>
          <a:lstStyle/>
          <a:p>
            <a:pPr/>
          </a:p>
        </p:txBody>
      </p:sp>
      <p:sp>
        <p:nvSpPr>
          <p:cNvPr id="385" name="Shape 385"/>
          <p:cNvSpPr/>
          <p:nvPr>
            <p:ph type="body" sz="quarter" idx="1"/>
          </p:nvPr>
        </p:nvSpPr>
        <p:spPr>
          <a:prstGeom prst="rect">
            <a:avLst/>
          </a:prstGeom>
        </p:spPr>
        <p:txBody>
          <a:bodyPr/>
          <a:lstStyle>
            <a:lvl1pPr algn="r" rtl="1">
              <a:defRPr/>
            </a:lvl1pPr>
          </a:lstStyle>
          <a:p>
            <a:pPr/>
            <a:r>
              <a:t>لذا فإن قصة الكتاب المقدس هي واحدة من ملك حفظ العهد الذي سيعيد البشر إلى الخلق الأصلي حيث حكمنا معه ذات مرة. استخدم رجال الله مثل إبراهيم وموسى وداود وأخيراً يسوع للموت من أجل خطايانا. الإيمان بيسوع يعيدنا إلى الله برسالة للأمم مفادها أن الله سيعيد كل الخلق.</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8" name="Shape 388"/>
          <p:cNvSpPr/>
          <p:nvPr>
            <p:ph type="sldImg"/>
          </p:nvPr>
        </p:nvSpPr>
        <p:spPr>
          <a:prstGeom prst="rect">
            <a:avLst/>
          </a:prstGeom>
        </p:spPr>
        <p:txBody>
          <a:bodyPr/>
          <a:lstStyle/>
          <a:p>
            <a:pPr/>
          </a:p>
        </p:txBody>
      </p:sp>
      <p:sp>
        <p:nvSpPr>
          <p:cNvPr id="389" name="Shape 389"/>
          <p:cNvSpPr/>
          <p:nvPr>
            <p:ph type="body" sz="quarter" idx="1"/>
          </p:nvPr>
        </p:nvSpPr>
        <p:spPr>
          <a:prstGeom prst="rect">
            <a:avLst/>
          </a:prstGeom>
        </p:spPr>
        <p:txBody>
          <a:bodyPr/>
          <a:lstStyle>
            <a:lvl1pPr algn="r" rtl="1">
              <a:defRPr/>
            </a:lvl1pPr>
          </a:lstStyle>
          <a:p>
            <a:pPr/>
            <a:r>
              <a:t>يحتوي سفر الرؤيا أيضا على بعض الصور لربط النقاط…</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3" name="Shape 393"/>
          <p:cNvSpPr/>
          <p:nvPr>
            <p:ph type="sldImg"/>
          </p:nvPr>
        </p:nvSpPr>
        <p:spPr>
          <a:prstGeom prst="rect">
            <a:avLst/>
          </a:prstGeom>
        </p:spPr>
        <p:txBody>
          <a:bodyPr/>
          <a:lstStyle/>
          <a:p>
            <a:pPr/>
          </a:p>
        </p:txBody>
      </p:sp>
      <p:sp>
        <p:nvSpPr>
          <p:cNvPr id="394" name="Shape 394"/>
          <p:cNvSpPr/>
          <p:nvPr>
            <p:ph type="body" sz="quarter" idx="1"/>
          </p:nvPr>
        </p:nvSpPr>
        <p:spPr>
          <a:prstGeom prst="rect">
            <a:avLst/>
          </a:prstGeom>
        </p:spPr>
        <p:txBody>
          <a:bodyPr/>
          <a:lstStyle>
            <a:lvl1pPr algn="r" rtl="1">
              <a:defRPr/>
            </a:lvl1pPr>
          </a:lstStyle>
          <a:p>
            <a:pPr/>
            <a:r>
              <a:t>في العهد القديم، نرى استخداماً واسعاً لصور الحمل - لكنه خارج التركيز. قدم الناس الأتقياء ملايين الحملان كتضحيات - ولكن لماذا؟ ما هي الأهمية؟</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8" name="Shape 398"/>
          <p:cNvSpPr/>
          <p:nvPr>
            <p:ph type="sldImg"/>
          </p:nvPr>
        </p:nvSpPr>
        <p:spPr>
          <a:prstGeom prst="rect">
            <a:avLst/>
          </a:prstGeom>
        </p:spPr>
        <p:txBody>
          <a:bodyPr/>
          <a:lstStyle/>
          <a:p>
            <a:pPr/>
          </a:p>
        </p:txBody>
      </p:sp>
      <p:sp>
        <p:nvSpPr>
          <p:cNvPr id="399" name="Shape 399"/>
          <p:cNvSpPr/>
          <p:nvPr>
            <p:ph type="body" sz="quarter" idx="1"/>
          </p:nvPr>
        </p:nvSpPr>
        <p:spPr>
          <a:prstGeom prst="rect">
            <a:avLst/>
          </a:prstGeom>
        </p:spPr>
        <p:txBody>
          <a:bodyPr/>
          <a:lstStyle>
            <a:lvl1pPr algn="r" rtl="1">
              <a:defRPr/>
            </a:lvl1pPr>
          </a:lstStyle>
          <a:p>
            <a:pPr/>
            <a:r>
              <a:t>يساعد كتاب سفر الرؤيا في التركيز على ذلك. الحمل هو من بين أضعف الحيوانات وأكثرها براءة. لذلك، أصبح الحمل واحدة من أفضل صور يسوع، الذي، على الرغم من الله، أصبح ضعيفاً - وعلى الرغم من براءته، أصبح تضحيتنا من أجل الخطيئة. ومع ذلك فهو ليس يسوع المخلص فقط…</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3" name="Shape 403"/>
          <p:cNvSpPr/>
          <p:nvPr>
            <p:ph type="sldImg"/>
          </p:nvPr>
        </p:nvSpPr>
        <p:spPr>
          <a:prstGeom prst="rect">
            <a:avLst/>
          </a:prstGeom>
        </p:spPr>
        <p:txBody>
          <a:bodyPr/>
          <a:lstStyle/>
          <a:p>
            <a:pPr/>
          </a:p>
        </p:txBody>
      </p:sp>
      <p:sp>
        <p:nvSpPr>
          <p:cNvPr id="404" name="Shape 404"/>
          <p:cNvSpPr/>
          <p:nvPr>
            <p:ph type="body" sz="quarter" idx="1"/>
          </p:nvPr>
        </p:nvSpPr>
        <p:spPr>
          <a:prstGeom prst="rect">
            <a:avLst/>
          </a:prstGeom>
        </p:spPr>
        <p:txBody>
          <a:bodyPr/>
          <a:lstStyle>
            <a:lvl1pPr algn="r" rtl="1">
              <a:defRPr/>
            </a:lvl1pPr>
          </a:lstStyle>
          <a:p>
            <a:pPr/>
            <a:r>
              <a:t>إنه ملكنا المسيح! وأي حيوان يصور الملكية أفضل من الأسد؟ يوضح رؤيا 5 أنه أسد وحمل على حد سواء، كل من المخلص والملك! يكرر سفر الرؤيا هذين التسميتين لإظهار أن يسوع هو النصر على الشيطان - ولكن فقط من خلال دمه.</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 name="Shape 90"/>
          <p:cNvSpPr/>
          <p:nvPr>
            <p:ph type="sldImg"/>
          </p:nvPr>
        </p:nvSpPr>
        <p:spPr>
          <a:prstGeom prst="rect">
            <a:avLst/>
          </a:prstGeom>
        </p:spPr>
        <p:txBody>
          <a:bodyPr/>
          <a:lstStyle/>
          <a:p>
            <a:pPr/>
          </a:p>
        </p:txBody>
      </p:sp>
      <p:sp>
        <p:nvSpPr>
          <p:cNvPr id="91" name="Shape 91"/>
          <p:cNvSpPr/>
          <p:nvPr>
            <p:ph type="body" sz="quarter" idx="1"/>
          </p:nvPr>
        </p:nvSpPr>
        <p:spPr>
          <a:prstGeom prst="rect">
            <a:avLst/>
          </a:prstGeom>
        </p:spPr>
        <p:txBody>
          <a:bodyPr/>
          <a:lstStyle>
            <a:lvl1pPr algn="r" rtl="1">
              <a:defRPr/>
            </a:lvl1pPr>
          </a:lstStyle>
          <a:p>
            <a:pPr/>
            <a:r>
              <a:t>لكن إلهنا المحب رفض ترك الإنسان في وضعه اليائس.</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 name="Shape 98"/>
          <p:cNvSpPr/>
          <p:nvPr>
            <p:ph type="sldImg"/>
          </p:nvPr>
        </p:nvSpPr>
        <p:spPr>
          <a:prstGeom prst="rect">
            <a:avLst/>
          </a:prstGeom>
        </p:spPr>
        <p:txBody>
          <a:bodyPr/>
          <a:lstStyle/>
          <a:p>
            <a:pPr/>
          </a:p>
        </p:txBody>
      </p:sp>
      <p:sp>
        <p:nvSpPr>
          <p:cNvPr id="99" name="Shape 99"/>
          <p:cNvSpPr/>
          <p:nvPr>
            <p:ph type="body" sz="quarter" idx="1"/>
          </p:nvPr>
        </p:nvSpPr>
        <p:spPr>
          <a:prstGeom prst="rect">
            <a:avLst/>
          </a:prstGeom>
        </p:spPr>
        <p:txBody>
          <a:bodyPr/>
          <a:lstStyle/>
          <a:p>
            <a:pPr algn="r" rtl="1">
              <a:defRPr/>
            </a:pPr>
            <a:r>
              <a:t>كان حل الله هو عقد عهد أو وعد مع الإنسان.</a:t>
            </a:r>
          </a:p>
          <a:p>
            <a:pPr algn="r" rtl="1">
              <a:defRPr/>
            </a:pPr>
            <a:r>
              <a:t>عقد عهداً مع رجل يدعى إبراهيم لإعادة الإنسان لنفسه.</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 name="Shape 105"/>
          <p:cNvSpPr/>
          <p:nvPr>
            <p:ph type="sldImg"/>
          </p:nvPr>
        </p:nvSpPr>
        <p:spPr>
          <a:prstGeom prst="rect">
            <a:avLst/>
          </a:prstGeom>
        </p:spPr>
        <p:txBody>
          <a:bodyPr/>
          <a:lstStyle/>
          <a:p>
            <a:pPr/>
          </a:p>
        </p:txBody>
      </p:sp>
      <p:sp>
        <p:nvSpPr>
          <p:cNvPr id="106" name="Shape 106"/>
          <p:cNvSpPr/>
          <p:nvPr>
            <p:ph type="body" sz="quarter" idx="1"/>
          </p:nvPr>
        </p:nvSpPr>
        <p:spPr>
          <a:prstGeom prst="rect">
            <a:avLst/>
          </a:prstGeom>
        </p:spPr>
        <p:txBody>
          <a:bodyPr/>
          <a:lstStyle/>
          <a:p>
            <a:pPr algn="r" rtl="1">
              <a:defRPr/>
            </a:pPr>
            <a:r>
              <a:t>كانت وعود عهد الله هي جعل أمة إسرائيل من إبراهيم.</a:t>
            </a:r>
          </a:p>
          <a:p>
            <a:pPr algn="r" rtl="1">
              <a:defRPr/>
            </a:pPr>
            <a:r>
              <a:t>ومع ذلك، انتهى الأمر بإسرائيل إلى الاستعباد في مصر لمدة 400 عام حتى موسى.</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 name="Shape 112"/>
          <p:cNvSpPr/>
          <p:nvPr>
            <p:ph type="sldImg"/>
          </p:nvPr>
        </p:nvSpPr>
        <p:spPr>
          <a:prstGeom prst="rect">
            <a:avLst/>
          </a:prstGeom>
        </p:spPr>
        <p:txBody>
          <a:bodyPr/>
          <a:lstStyle/>
          <a:p>
            <a:pPr/>
          </a:p>
        </p:txBody>
      </p:sp>
      <p:sp>
        <p:nvSpPr>
          <p:cNvPr id="113" name="Shape 113"/>
          <p:cNvSpPr/>
          <p:nvPr>
            <p:ph type="body" sz="quarter" idx="1"/>
          </p:nvPr>
        </p:nvSpPr>
        <p:spPr>
          <a:prstGeom prst="rect">
            <a:avLst/>
          </a:prstGeom>
        </p:spPr>
        <p:txBody>
          <a:bodyPr/>
          <a:lstStyle/>
          <a:p>
            <a:pPr algn="r" rtl="1">
              <a:defRPr/>
            </a:pPr>
            <a:r>
              <a:t>لكن الله أخرج إسرائيل بأعجوبة من مصر.</a:t>
            </a:r>
          </a:p>
          <a:p>
            <a:pPr algn="r" rtl="1">
              <a:defRPr/>
            </a:pPr>
            <a:r>
              <a:t>كما مسح دأود ليكون ملكه على الأمة.</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Shape 119"/>
          <p:cNvSpPr/>
          <p:nvPr>
            <p:ph type="sldImg"/>
          </p:nvPr>
        </p:nvSpPr>
        <p:spPr>
          <a:prstGeom prst="rect">
            <a:avLst/>
          </a:prstGeom>
        </p:spPr>
        <p:txBody>
          <a:bodyPr/>
          <a:lstStyle/>
          <a:p>
            <a:pPr/>
          </a:p>
        </p:txBody>
      </p:sp>
      <p:sp>
        <p:nvSpPr>
          <p:cNvPr id="120" name="Shape 120"/>
          <p:cNvSpPr/>
          <p:nvPr>
            <p:ph type="body" sz="quarter" idx="1"/>
          </p:nvPr>
        </p:nvSpPr>
        <p:spPr>
          <a:prstGeom prst="rect">
            <a:avLst/>
          </a:prstGeom>
        </p:spPr>
        <p:txBody>
          <a:bodyPr/>
          <a:lstStyle>
            <a:lvl1pPr algn="r" rtl="1">
              <a:defRPr/>
            </a:lvl1pPr>
          </a:lstStyle>
          <a:p>
            <a:pPr/>
            <a:r>
              <a:t>أنهى داود، ملك العهد، رعي الأغنام لرعاة إسرائيل.</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le &amp; Subtitle">
    <p:spTree>
      <p:nvGrpSpPr>
        <p:cNvPr id="1" name=""/>
        <p:cNvGrpSpPr/>
        <p:nvPr/>
      </p:nvGrpSpPr>
      <p:grpSpPr>
        <a:xfrm>
          <a:off x="0" y="0"/>
          <a:ext cx="0" cy="0"/>
          <a:chOff x="0" y="0"/>
          <a:chExt cx="0" cy="0"/>
        </a:xfrm>
      </p:grpSpPr>
      <p:sp>
        <p:nvSpPr>
          <p:cNvPr id="12" name="Title Text"/>
          <p:cNvSpPr txBox="1"/>
          <p:nvPr>
            <p:ph type="title"/>
          </p:nvPr>
        </p:nvSpPr>
        <p:spPr>
          <a:xfrm>
            <a:off x="1739900" y="2298700"/>
            <a:ext cx="20904200" cy="4635500"/>
          </a:xfrm>
          <a:prstGeom prst="rect">
            <a:avLst/>
          </a:prstGeom>
        </p:spPr>
        <p:txBody>
          <a:bodyPr anchor="b"/>
          <a:lstStyle/>
          <a:p>
            <a:pPr/>
            <a:r>
              <a:t>Title Text</a:t>
            </a:r>
          </a:p>
        </p:txBody>
      </p:sp>
      <p:sp>
        <p:nvSpPr>
          <p:cNvPr id="13" name="Body Level One…"/>
          <p:cNvSpPr txBox="1"/>
          <p:nvPr>
            <p:ph type="body" sz="quarter" idx="1"/>
          </p:nvPr>
        </p:nvSpPr>
        <p:spPr>
          <a:xfrm>
            <a:off x="1739900" y="7061200"/>
            <a:ext cx="20904200" cy="1587500"/>
          </a:xfrm>
          <a:prstGeom prst="rect">
            <a:avLst/>
          </a:prstGeom>
        </p:spPr>
        <p:txBody>
          <a:bodyPr anchor="t"/>
          <a:lstStyle>
            <a:lvl1pPr marL="0" indent="0" algn="ctr">
              <a:spcBef>
                <a:spcPts val="0"/>
              </a:spcBef>
              <a:buSzTx/>
              <a:buNone/>
              <a:defRPr sz="4800">
                <a:solidFill>
                  <a:srgbClr val="FFFFFF"/>
                </a:solidFill>
              </a:defRPr>
            </a:lvl1pPr>
            <a:lvl2pPr marL="0" indent="0" algn="ctr">
              <a:spcBef>
                <a:spcPts val="0"/>
              </a:spcBef>
              <a:buSzTx/>
              <a:buNone/>
              <a:defRPr sz="4800">
                <a:solidFill>
                  <a:srgbClr val="FFFFFF"/>
                </a:solidFill>
              </a:defRPr>
            </a:lvl2pPr>
            <a:lvl3pPr marL="0" indent="0" algn="ctr">
              <a:spcBef>
                <a:spcPts val="0"/>
              </a:spcBef>
              <a:buSzTx/>
              <a:buNone/>
              <a:defRPr sz="4800">
                <a:solidFill>
                  <a:srgbClr val="FFFFFF"/>
                </a:solidFill>
              </a:defRPr>
            </a:lvl3pPr>
            <a:lvl4pPr marL="0" indent="0" algn="ctr">
              <a:spcBef>
                <a:spcPts val="0"/>
              </a:spcBef>
              <a:buSzTx/>
              <a:buNone/>
              <a:defRPr sz="4800">
                <a:solidFill>
                  <a:srgbClr val="FFFFFF"/>
                </a:solidFill>
              </a:defRPr>
            </a:lvl4pPr>
            <a:lvl5pPr marL="0" indent="0" algn="ctr">
              <a:spcBef>
                <a:spcPts val="0"/>
              </a:spcBef>
              <a:buSzTx/>
              <a:buNone/>
              <a:defRPr sz="48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Black">
    <p:spTree>
      <p:nvGrpSpPr>
        <p:cNvPr id="1" name=""/>
        <p:cNvGrpSpPr/>
        <p:nvPr/>
      </p:nvGrpSpPr>
      <p:grpSpPr>
        <a:xfrm>
          <a:off x="0" y="0"/>
          <a:ext cx="0" cy="0"/>
          <a:chOff x="0" y="0"/>
          <a:chExt cx="0" cy="0"/>
        </a:xfrm>
      </p:grpSpPr>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ullets">
    <p:spTree>
      <p:nvGrpSpPr>
        <p:cNvPr id="1" name=""/>
        <p:cNvGrpSpPr/>
        <p:nvPr/>
      </p:nvGrpSpPr>
      <p:grpSpPr>
        <a:xfrm>
          <a:off x="0" y="0"/>
          <a:ext cx="0" cy="0"/>
          <a:chOff x="0" y="0"/>
          <a:chExt cx="0" cy="0"/>
        </a:xfrm>
      </p:grpSpPr>
      <p:sp>
        <p:nvSpPr>
          <p:cNvPr id="29" name="Body Level One…"/>
          <p:cNvSpPr txBox="1"/>
          <p:nvPr>
            <p:ph type="body" idx="1"/>
          </p:nvPr>
        </p:nvSpPr>
        <p:spPr>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Rectangle"/>
          <p:cNvSpPr/>
          <p:nvPr/>
        </p:nvSpPr>
        <p:spPr>
          <a:xfrm>
            <a:off x="0" y="0"/>
            <a:ext cx="24485600" cy="13766800"/>
          </a:xfrm>
          <a:prstGeom prst="rect">
            <a:avLst/>
          </a:prstGeom>
          <a:solidFill>
            <a:srgbClr val="FFFFFF"/>
          </a:solidFill>
          <a:ln w="12700">
            <a:miter lim="400000"/>
          </a:ln>
        </p:spPr>
        <p:txBody>
          <a:bodyPr lIns="50800" tIns="50800" rIns="50800" bIns="50800" anchor="ctr"/>
          <a:lstStyle/>
          <a:p>
            <a:pPr>
              <a:defRPr sz="4000">
                <a:effectLst>
                  <a:outerShdw sx="100000" sy="100000" kx="0" ky="0" algn="b" rotWithShape="0" blurRad="38100" dist="12700" dir="5400000">
                    <a:srgbClr val="000000">
                      <a:alpha val="50000"/>
                    </a:srgbClr>
                  </a:outerShdw>
                </a:effectLst>
              </a:defRPr>
            </a:pPr>
          </a:p>
        </p:txBody>
      </p:sp>
      <p:sp>
        <p:nvSpPr>
          <p:cNvPr id="3" name="Body Level One…"/>
          <p:cNvSpPr txBox="1"/>
          <p:nvPr>
            <p:ph type="body" idx="1"/>
          </p:nvPr>
        </p:nvSpPr>
        <p:spPr>
          <a:xfrm>
            <a:off x="1739900" y="1778000"/>
            <a:ext cx="20904200" cy="10147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Body Level One</a:t>
            </a:r>
          </a:p>
          <a:p>
            <a:pPr lvl="1"/>
            <a:r>
              <a:t>Body Level Two</a:t>
            </a:r>
          </a:p>
          <a:p>
            <a:pPr lvl="2"/>
            <a:r>
              <a:t>Body Level Three</a:t>
            </a:r>
          </a:p>
          <a:p>
            <a:pPr lvl="3"/>
            <a:r>
              <a:t>Body Level Four</a:t>
            </a:r>
          </a:p>
          <a:p>
            <a:pPr lvl="4"/>
            <a:r>
              <a:t>Body Level Five</a:t>
            </a:r>
          </a:p>
        </p:txBody>
      </p:sp>
      <p:sp>
        <p:nvSpPr>
          <p:cNvPr id="4" name="Title Text"/>
          <p:cNvSpPr txBox="1"/>
          <p:nvPr>
            <p:ph type="title"/>
          </p:nvPr>
        </p:nvSpPr>
        <p:spPr>
          <a:xfrm>
            <a:off x="1739900" y="355600"/>
            <a:ext cx="20904200" cy="3441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Title Text</a:t>
            </a:r>
          </a:p>
        </p:txBody>
      </p:sp>
      <p:sp>
        <p:nvSpPr>
          <p:cNvPr id="5" name="Slide Number"/>
          <p:cNvSpPr txBox="1"/>
          <p:nvPr>
            <p:ph type="sldNum" sz="quarter" idx="2"/>
          </p:nvPr>
        </p:nvSpPr>
        <p:spPr>
          <a:xfrm>
            <a:off x="11969750" y="13093700"/>
            <a:ext cx="419100" cy="4572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600" u="none">
          <a:solidFill>
            <a:srgbClr val="FFFFFF"/>
          </a:solidFill>
          <a:uFillTx/>
          <a:latin typeface="+mn-lt"/>
          <a:ea typeface="+mn-ea"/>
          <a:cs typeface="+mn-cs"/>
          <a:sym typeface="Gill Sans"/>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600" u="none">
          <a:solidFill>
            <a:srgbClr val="FFFFFF"/>
          </a:solidFill>
          <a:uFillTx/>
          <a:latin typeface="+mn-lt"/>
          <a:ea typeface="+mn-ea"/>
          <a:cs typeface="+mn-cs"/>
          <a:sym typeface="Gill Sans"/>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600" u="none">
          <a:solidFill>
            <a:srgbClr val="FFFFFF"/>
          </a:solidFill>
          <a:uFillTx/>
          <a:latin typeface="+mn-lt"/>
          <a:ea typeface="+mn-ea"/>
          <a:cs typeface="+mn-cs"/>
          <a:sym typeface="Gill Sans"/>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600" u="none">
          <a:solidFill>
            <a:srgbClr val="FFFFFF"/>
          </a:solidFill>
          <a:uFillTx/>
          <a:latin typeface="+mn-lt"/>
          <a:ea typeface="+mn-ea"/>
          <a:cs typeface="+mn-cs"/>
          <a:sym typeface="Gill Sans"/>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600" u="none">
          <a:solidFill>
            <a:srgbClr val="FFFFFF"/>
          </a:solidFill>
          <a:uFillTx/>
          <a:latin typeface="+mn-lt"/>
          <a:ea typeface="+mn-ea"/>
          <a:cs typeface="+mn-cs"/>
          <a:sym typeface="Gill Sans"/>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600" u="none">
          <a:solidFill>
            <a:srgbClr val="FFFFFF"/>
          </a:solidFill>
          <a:uFillTx/>
          <a:latin typeface="+mn-lt"/>
          <a:ea typeface="+mn-ea"/>
          <a:cs typeface="+mn-cs"/>
          <a:sym typeface="Gill Sans"/>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600" u="none">
          <a:solidFill>
            <a:srgbClr val="FFFFFF"/>
          </a:solidFill>
          <a:uFillTx/>
          <a:latin typeface="+mn-lt"/>
          <a:ea typeface="+mn-ea"/>
          <a:cs typeface="+mn-cs"/>
          <a:sym typeface="Gill Sans"/>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600" u="none">
          <a:solidFill>
            <a:srgbClr val="FFFFFF"/>
          </a:solidFill>
          <a:uFillTx/>
          <a:latin typeface="+mn-lt"/>
          <a:ea typeface="+mn-ea"/>
          <a:cs typeface="+mn-cs"/>
          <a:sym typeface="Gill Sans"/>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600" u="none">
          <a:solidFill>
            <a:srgbClr val="FFFFFF"/>
          </a:solidFill>
          <a:uFillTx/>
          <a:latin typeface="+mn-lt"/>
          <a:ea typeface="+mn-ea"/>
          <a:cs typeface="+mn-cs"/>
          <a:sym typeface="Gill Sans"/>
        </a:defRPr>
      </a:lvl9pPr>
    </p:titleStyle>
    <p:bodyStyle>
      <a:lvl1pPr marL="1117600" marR="0" indent="-800100" algn="l" defTabSz="825500" latinLnBrk="0">
        <a:lnSpc>
          <a:spcPct val="100000"/>
        </a:lnSpc>
        <a:spcBef>
          <a:spcPts val="7300"/>
        </a:spcBef>
        <a:spcAft>
          <a:spcPts val="0"/>
        </a:spcAft>
        <a:buClrTx/>
        <a:buSzPct val="171000"/>
        <a:buFontTx/>
        <a:buChar char="•"/>
        <a:tabLst/>
        <a:defRPr b="0" baseline="0" cap="none" i="0" spc="0" strike="noStrike" sz="5600" u="none">
          <a:solidFill>
            <a:srgbClr val="000000"/>
          </a:solidFill>
          <a:uFillTx/>
          <a:latin typeface="+mn-lt"/>
          <a:ea typeface="+mn-ea"/>
          <a:cs typeface="+mn-cs"/>
          <a:sym typeface="Gill Sans"/>
        </a:defRPr>
      </a:lvl1pPr>
      <a:lvl2pPr marL="1562100" marR="0" indent="-800100" algn="l" defTabSz="825500" latinLnBrk="0">
        <a:lnSpc>
          <a:spcPct val="100000"/>
        </a:lnSpc>
        <a:spcBef>
          <a:spcPts val="7300"/>
        </a:spcBef>
        <a:spcAft>
          <a:spcPts val="0"/>
        </a:spcAft>
        <a:buClrTx/>
        <a:buSzPct val="171000"/>
        <a:buFontTx/>
        <a:buChar char="•"/>
        <a:tabLst/>
        <a:defRPr b="0" baseline="0" cap="none" i="0" spc="0" strike="noStrike" sz="5600" u="none">
          <a:solidFill>
            <a:srgbClr val="000000"/>
          </a:solidFill>
          <a:uFillTx/>
          <a:latin typeface="+mn-lt"/>
          <a:ea typeface="+mn-ea"/>
          <a:cs typeface="+mn-cs"/>
          <a:sym typeface="Gill Sans"/>
        </a:defRPr>
      </a:lvl2pPr>
      <a:lvl3pPr marL="2006600" marR="0" indent="-800100" algn="l" defTabSz="825500" latinLnBrk="0">
        <a:lnSpc>
          <a:spcPct val="100000"/>
        </a:lnSpc>
        <a:spcBef>
          <a:spcPts val="7300"/>
        </a:spcBef>
        <a:spcAft>
          <a:spcPts val="0"/>
        </a:spcAft>
        <a:buClrTx/>
        <a:buSzPct val="171000"/>
        <a:buFontTx/>
        <a:buChar char="•"/>
        <a:tabLst/>
        <a:defRPr b="0" baseline="0" cap="none" i="0" spc="0" strike="noStrike" sz="5600" u="none">
          <a:solidFill>
            <a:srgbClr val="000000"/>
          </a:solidFill>
          <a:uFillTx/>
          <a:latin typeface="+mn-lt"/>
          <a:ea typeface="+mn-ea"/>
          <a:cs typeface="+mn-cs"/>
          <a:sym typeface="Gill Sans"/>
        </a:defRPr>
      </a:lvl3pPr>
      <a:lvl4pPr marL="2451100" marR="0" indent="-800100" algn="l" defTabSz="825500" latinLnBrk="0">
        <a:lnSpc>
          <a:spcPct val="100000"/>
        </a:lnSpc>
        <a:spcBef>
          <a:spcPts val="7300"/>
        </a:spcBef>
        <a:spcAft>
          <a:spcPts val="0"/>
        </a:spcAft>
        <a:buClrTx/>
        <a:buSzPct val="171000"/>
        <a:buFontTx/>
        <a:buChar char="•"/>
        <a:tabLst/>
        <a:defRPr b="0" baseline="0" cap="none" i="0" spc="0" strike="noStrike" sz="5600" u="none">
          <a:solidFill>
            <a:srgbClr val="000000"/>
          </a:solidFill>
          <a:uFillTx/>
          <a:latin typeface="+mn-lt"/>
          <a:ea typeface="+mn-ea"/>
          <a:cs typeface="+mn-cs"/>
          <a:sym typeface="Gill Sans"/>
        </a:defRPr>
      </a:lvl4pPr>
      <a:lvl5pPr marL="2895600" marR="0" indent="-800100" algn="l" defTabSz="825500" latinLnBrk="0">
        <a:lnSpc>
          <a:spcPct val="100000"/>
        </a:lnSpc>
        <a:spcBef>
          <a:spcPts val="7300"/>
        </a:spcBef>
        <a:spcAft>
          <a:spcPts val="0"/>
        </a:spcAft>
        <a:buClrTx/>
        <a:buSzPct val="171000"/>
        <a:buFontTx/>
        <a:buChar char="•"/>
        <a:tabLst/>
        <a:defRPr b="0" baseline="0" cap="none" i="0" spc="0" strike="noStrike" sz="5600" u="none">
          <a:solidFill>
            <a:srgbClr val="000000"/>
          </a:solidFill>
          <a:uFillTx/>
          <a:latin typeface="+mn-lt"/>
          <a:ea typeface="+mn-ea"/>
          <a:cs typeface="+mn-cs"/>
          <a:sym typeface="Gill Sans"/>
        </a:defRPr>
      </a:lvl5pPr>
      <a:lvl6pPr marL="3251200" marR="0" indent="-800100" algn="l" defTabSz="825500" latinLnBrk="0">
        <a:lnSpc>
          <a:spcPct val="100000"/>
        </a:lnSpc>
        <a:spcBef>
          <a:spcPts val="7300"/>
        </a:spcBef>
        <a:spcAft>
          <a:spcPts val="0"/>
        </a:spcAft>
        <a:buClrTx/>
        <a:buSzPct val="171000"/>
        <a:buFontTx/>
        <a:buChar char="•"/>
        <a:tabLst/>
        <a:defRPr b="0" baseline="0" cap="none" i="0" spc="0" strike="noStrike" sz="5600" u="none">
          <a:solidFill>
            <a:srgbClr val="000000"/>
          </a:solidFill>
          <a:uFillTx/>
          <a:latin typeface="+mn-lt"/>
          <a:ea typeface="+mn-ea"/>
          <a:cs typeface="+mn-cs"/>
          <a:sym typeface="Gill Sans"/>
        </a:defRPr>
      </a:lvl6pPr>
      <a:lvl7pPr marL="3606800" marR="0" indent="-800100" algn="l" defTabSz="825500" latinLnBrk="0">
        <a:lnSpc>
          <a:spcPct val="100000"/>
        </a:lnSpc>
        <a:spcBef>
          <a:spcPts val="7300"/>
        </a:spcBef>
        <a:spcAft>
          <a:spcPts val="0"/>
        </a:spcAft>
        <a:buClrTx/>
        <a:buSzPct val="171000"/>
        <a:buFontTx/>
        <a:buChar char="•"/>
        <a:tabLst/>
        <a:defRPr b="0" baseline="0" cap="none" i="0" spc="0" strike="noStrike" sz="5600" u="none">
          <a:solidFill>
            <a:srgbClr val="000000"/>
          </a:solidFill>
          <a:uFillTx/>
          <a:latin typeface="+mn-lt"/>
          <a:ea typeface="+mn-ea"/>
          <a:cs typeface="+mn-cs"/>
          <a:sym typeface="Gill Sans"/>
        </a:defRPr>
      </a:lvl7pPr>
      <a:lvl8pPr marL="3962400" marR="0" indent="-800100" algn="l" defTabSz="825500" latinLnBrk="0">
        <a:lnSpc>
          <a:spcPct val="100000"/>
        </a:lnSpc>
        <a:spcBef>
          <a:spcPts val="7300"/>
        </a:spcBef>
        <a:spcAft>
          <a:spcPts val="0"/>
        </a:spcAft>
        <a:buClrTx/>
        <a:buSzPct val="171000"/>
        <a:buFontTx/>
        <a:buChar char="•"/>
        <a:tabLst/>
        <a:defRPr b="0" baseline="0" cap="none" i="0" spc="0" strike="noStrike" sz="5600" u="none">
          <a:solidFill>
            <a:srgbClr val="000000"/>
          </a:solidFill>
          <a:uFillTx/>
          <a:latin typeface="+mn-lt"/>
          <a:ea typeface="+mn-ea"/>
          <a:cs typeface="+mn-cs"/>
          <a:sym typeface="Gill Sans"/>
        </a:defRPr>
      </a:lvl8pPr>
      <a:lvl9pPr marL="4318000" marR="0" indent="-800100" algn="l" defTabSz="825500" latinLnBrk="0">
        <a:lnSpc>
          <a:spcPct val="100000"/>
        </a:lnSpc>
        <a:spcBef>
          <a:spcPts val="7300"/>
        </a:spcBef>
        <a:spcAft>
          <a:spcPts val="0"/>
        </a:spcAft>
        <a:buClrTx/>
        <a:buSzPct val="171000"/>
        <a:buFontTx/>
        <a:buChar char="•"/>
        <a:tabLst/>
        <a:defRPr b="0" baseline="0" cap="none" i="0" spc="0" strike="noStrike" sz="5600" u="none">
          <a:solidFill>
            <a:srgbClr val="000000"/>
          </a:solidFill>
          <a:uFillTx/>
          <a:latin typeface="+mn-lt"/>
          <a:ea typeface="+mn-ea"/>
          <a:cs typeface="+mn-cs"/>
          <a:sym typeface="Gill Sans"/>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image" Target="../media/image3.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jpeg"/><Relationship Id="rId4" Type="http://schemas.openxmlformats.org/officeDocument/2006/relationships/image" Target="../media/image4.tif"/><Relationship Id="rId5" Type="http://schemas.openxmlformats.org/officeDocument/2006/relationships/image" Target="../media/image2.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jpeg"/><Relationship Id="rId4" Type="http://schemas.openxmlformats.org/officeDocument/2006/relationships/image" Target="../media/image2.jpeg"/><Relationship Id="rId5" Type="http://schemas.openxmlformats.org/officeDocument/2006/relationships/image" Target="../media/image5.tif"/></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jpeg"/><Relationship Id="rId4" Type="http://schemas.openxmlformats.org/officeDocument/2006/relationships/image" Target="../media/image2.jpeg"/><Relationship Id="rId5" Type="http://schemas.openxmlformats.org/officeDocument/2006/relationships/image" Target="../media/image5.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jpeg"/><Relationship Id="rId4" Type="http://schemas.openxmlformats.org/officeDocument/2006/relationships/image" Target="../media/image2.jpeg"/><Relationship Id="rId5" Type="http://schemas.openxmlformats.org/officeDocument/2006/relationships/image" Target="../media/image5.tif"/><Relationship Id="rId6" Type="http://schemas.openxmlformats.org/officeDocument/2006/relationships/image" Target="../media/image9.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jpeg"/><Relationship Id="rId4" Type="http://schemas.openxmlformats.org/officeDocument/2006/relationships/image" Target="../media/image2.jpeg"/><Relationship Id="rId5" Type="http://schemas.openxmlformats.org/officeDocument/2006/relationships/image" Target="../media/image9.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jpeg"/><Relationship Id="rId4" Type="http://schemas.openxmlformats.org/officeDocument/2006/relationships/image" Target="../media/image2.jpeg"/><Relationship Id="rId5" Type="http://schemas.openxmlformats.org/officeDocument/2006/relationships/image" Target="../media/image9.png"/><Relationship Id="rId6" Type="http://schemas.openxmlformats.org/officeDocument/2006/relationships/image" Target="../media/image10.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7.jpeg"/><Relationship Id="rId4" Type="http://schemas.openxmlformats.org/officeDocument/2006/relationships/image" Target="../media/image2.jpeg"/><Relationship Id="rId5" Type="http://schemas.openxmlformats.org/officeDocument/2006/relationships/image" Target="../media/image10.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7.jpeg"/><Relationship Id="rId4" Type="http://schemas.openxmlformats.org/officeDocument/2006/relationships/image" Target="../media/image2.jpeg"/><Relationship Id="rId5" Type="http://schemas.openxmlformats.org/officeDocument/2006/relationships/image" Target="../media/image10.png"/><Relationship Id="rId6" Type="http://schemas.openxmlformats.org/officeDocument/2006/relationships/image" Target="../media/image11.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8.jpeg"/><Relationship Id="rId4" Type="http://schemas.openxmlformats.org/officeDocument/2006/relationships/image" Target="../media/image2.jpeg"/><Relationship Id="rId5" Type="http://schemas.openxmlformats.org/officeDocument/2006/relationships/image" Target="../media/image11.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8.jpeg"/><Relationship Id="rId4" Type="http://schemas.openxmlformats.org/officeDocument/2006/relationships/image" Target="../media/image12.png"/><Relationship Id="rId5" Type="http://schemas.openxmlformats.org/officeDocument/2006/relationships/image" Target="../media/image2.jpeg"/><Relationship Id="rId6" Type="http://schemas.openxmlformats.org/officeDocument/2006/relationships/image" Target="../media/image1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 Id="rId3" Type="http://schemas.openxmlformats.org/officeDocument/2006/relationships/hyperlink" Target="http://BibleStudyDownloads.org" TargetMode="Externa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9.jpeg"/><Relationship Id="rId4" Type="http://schemas.openxmlformats.org/officeDocument/2006/relationships/image" Target="../media/image12.png"/><Relationship Id="rId5" Type="http://schemas.openxmlformats.org/officeDocument/2006/relationships/image" Target="../media/image2.jpeg"/><Relationship Id="rId6" Type="http://schemas.openxmlformats.org/officeDocument/2006/relationships/image" Target="../media/image13.png"/><Relationship Id="rId7" Type="http://schemas.openxmlformats.org/officeDocument/2006/relationships/image" Target="../media/image14.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9.jpeg"/><Relationship Id="rId4" Type="http://schemas.openxmlformats.org/officeDocument/2006/relationships/image" Target="../media/image15.png"/><Relationship Id="rId5" Type="http://schemas.openxmlformats.org/officeDocument/2006/relationships/image" Target="../media/image12.png"/><Relationship Id="rId6" Type="http://schemas.openxmlformats.org/officeDocument/2006/relationships/image" Target="../media/image2.jpeg"/><Relationship Id="rId7" Type="http://schemas.openxmlformats.org/officeDocument/2006/relationships/image" Target="../media/image13.png"/><Relationship Id="rId8" Type="http://schemas.openxmlformats.org/officeDocument/2006/relationships/image" Target="../media/image14.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0.jpeg"/><Relationship Id="rId4" Type="http://schemas.openxmlformats.org/officeDocument/2006/relationships/image" Target="../media/image15.png"/><Relationship Id="rId5" Type="http://schemas.openxmlformats.org/officeDocument/2006/relationships/image" Target="../media/image2.jpeg"/><Relationship Id="rId6" Type="http://schemas.openxmlformats.org/officeDocument/2006/relationships/image" Target="../media/image6.tif"/></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0.jpeg"/><Relationship Id="rId4" Type="http://schemas.openxmlformats.org/officeDocument/2006/relationships/image" Target="../media/image15.png"/><Relationship Id="rId5" Type="http://schemas.openxmlformats.org/officeDocument/2006/relationships/image" Target="../media/image2.jpeg"/><Relationship Id="rId6" Type="http://schemas.openxmlformats.org/officeDocument/2006/relationships/image" Target="../media/image6.tif"/><Relationship Id="rId7" Type="http://schemas.openxmlformats.org/officeDocument/2006/relationships/image" Target="../media/image16.png"/><Relationship Id="rId8" Type="http://schemas.openxmlformats.org/officeDocument/2006/relationships/image" Target="../media/image17.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1.jpeg"/><Relationship Id="rId4" Type="http://schemas.openxmlformats.org/officeDocument/2006/relationships/image" Target="../media/image2.jpeg"/><Relationship Id="rId5" Type="http://schemas.openxmlformats.org/officeDocument/2006/relationships/image" Target="../media/image16.png"/><Relationship Id="rId6" Type="http://schemas.openxmlformats.org/officeDocument/2006/relationships/image" Target="../media/image17.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jpeg"/><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6.jpeg"/><Relationship Id="rId7" Type="http://schemas.openxmlformats.org/officeDocument/2006/relationships/image" Target="../media/image17.jpeg"/><Relationship Id="rId8" Type="http://schemas.openxmlformats.org/officeDocument/2006/relationships/image" Target="../media/image18.jpeg"/><Relationship Id="rId9" Type="http://schemas.openxmlformats.org/officeDocument/2006/relationships/image" Target="../media/image19.jpeg"/><Relationship Id="rId10" Type="http://schemas.openxmlformats.org/officeDocument/2006/relationships/image" Target="../media/image20.jpeg"/><Relationship Id="rId11" Type="http://schemas.openxmlformats.org/officeDocument/2006/relationships/image" Target="../media/image2.jpeg"/><Relationship Id="rId12" Type="http://schemas.openxmlformats.org/officeDocument/2006/relationships/image" Target="../media/image21.jpeg"/><Relationship Id="rId13" Type="http://schemas.openxmlformats.org/officeDocument/2006/relationships/image" Target="../media/image22.jpeg"/><Relationship Id="rId14" Type="http://schemas.openxmlformats.org/officeDocument/2006/relationships/image" Target="../media/image23.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1.jpeg"/><Relationship Id="rId4" Type="http://schemas.openxmlformats.org/officeDocument/2006/relationships/image" Target="../media/image2.jpeg"/><Relationship Id="rId5" Type="http://schemas.openxmlformats.org/officeDocument/2006/relationships/image" Target="../media/image16.png"/><Relationship Id="rId6" Type="http://schemas.openxmlformats.org/officeDocument/2006/relationships/image" Target="../media/image17.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4.jpeg"/><Relationship Id="rId4" Type="http://schemas.openxmlformats.org/officeDocument/2006/relationships/image" Target="../media/image2.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4.jpeg"/><Relationship Id="rId4" Type="http://schemas.openxmlformats.org/officeDocument/2006/relationships/image" Target="../media/image2.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1.jpeg"/><Relationship Id="rId4" Type="http://schemas.openxmlformats.org/officeDocument/2006/relationships/image" Target="../media/image2.jpeg"/><Relationship Id="rId5" Type="http://schemas.openxmlformats.org/officeDocument/2006/relationships/image" Target="../media/image7.tif"/><Relationship Id="rId6" Type="http://schemas.openxmlformats.org/officeDocument/2006/relationships/image" Target="../media/image16.png"/><Relationship Id="rId7" Type="http://schemas.openxmlformats.org/officeDocument/2006/relationships/image" Target="../media/image17.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7.tif"/></Relationships>

</file>

<file path=ppt/slides/_rels/slide3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jpeg"/><Relationship Id="rId4" Type="http://schemas.openxmlformats.org/officeDocument/2006/relationships/image" Target="../media/image2.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1.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1.jpeg"/><Relationship Id="rId4" Type="http://schemas.openxmlformats.org/officeDocument/2006/relationships/image" Target="../media/image2.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1.jpeg"/><Relationship Id="rId4" Type="http://schemas.openxmlformats.org/officeDocument/2006/relationships/image" Target="../media/image2.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jpeg"/><Relationship Id="rId3" Type="http://schemas.openxmlformats.org/officeDocument/2006/relationships/image" Target="../media/image2.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1.jpeg"/><Relationship Id="rId4" Type="http://schemas.openxmlformats.org/officeDocument/2006/relationships/image" Target="../media/image2.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3.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jpeg"/><Relationship Id="rId4" Type="http://schemas.openxmlformats.org/officeDocument/2006/relationships/image" Target="../media/image2.jpeg"/><Relationship Id="rId5" Type="http://schemas.openxmlformats.org/officeDocument/2006/relationships/image" Target="../media/image3.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jpeg"/><Relationship Id="rId4" Type="http://schemas.openxmlformats.org/officeDocument/2006/relationships/image" Target="../media/image2.jpeg"/><Relationship Id="rId5" Type="http://schemas.openxmlformats.org/officeDocument/2006/relationships/image" Target="../media/image3.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image" Target="../media/image15.jpeg"/><Relationship Id="rId7" Type="http://schemas.openxmlformats.org/officeDocument/2006/relationships/image" Target="../media/image16.jpeg"/><Relationship Id="rId8" Type="http://schemas.openxmlformats.org/officeDocument/2006/relationships/image" Target="../media/image17.jpeg"/><Relationship Id="rId9" Type="http://schemas.openxmlformats.org/officeDocument/2006/relationships/image" Target="../media/image18.jpeg"/><Relationship Id="rId10" Type="http://schemas.openxmlformats.org/officeDocument/2006/relationships/image" Target="../media/image25.jpeg"/><Relationship Id="rId11" Type="http://schemas.openxmlformats.org/officeDocument/2006/relationships/image" Target="../media/image20.jpeg"/><Relationship Id="rId12" Type="http://schemas.openxmlformats.org/officeDocument/2006/relationships/image" Target="../media/image2.jpeg"/><Relationship Id="rId13" Type="http://schemas.openxmlformats.org/officeDocument/2006/relationships/image" Target="../media/image19.jpeg"/><Relationship Id="rId14" Type="http://schemas.openxmlformats.org/officeDocument/2006/relationships/image" Target="../media/image3.png"/><Relationship Id="rId15" Type="http://schemas.openxmlformats.org/officeDocument/2006/relationships/image" Target="../media/image21.jpeg"/><Relationship Id="rId16" Type="http://schemas.openxmlformats.org/officeDocument/2006/relationships/image" Target="../media/image22.jpeg"/><Relationship Id="rId17" Type="http://schemas.openxmlformats.org/officeDocument/2006/relationships/image" Target="../media/image23.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8.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8.tif"/></Relationships>

</file>

<file path=ppt/slides/_rels/slide4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26.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5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 Id="rId3" Type="http://schemas.openxmlformats.org/officeDocument/2006/relationships/hyperlink" Target="http://BibleStudyDownloads.org" TargetMode="External"/></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2.jpeg"/><Relationship Id="rId6" Type="http://schemas.openxmlformats.org/officeDocument/2006/relationships/image" Target="../media/image5.png"/><Relationship Id="rId7" Type="http://schemas.openxmlformats.org/officeDocument/2006/relationships/image" Target="../media/image6.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tif"/><Relationship Id="rId4" Type="http://schemas.openxmlformats.org/officeDocument/2006/relationships/image" Target="../media/image2.jpeg"/><Relationship Id="rId5" Type="http://schemas.openxmlformats.org/officeDocument/2006/relationships/image" Target="../media/image6.png"/><Relationship Id="rId6" Type="http://schemas.openxmlformats.org/officeDocument/2006/relationships/image" Target="../media/image2.tif"/><Relationship Id="rId7" Type="http://schemas.openxmlformats.org/officeDocument/2006/relationships/image" Target="../media/image7.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tif"/><Relationship Id="rId4" Type="http://schemas.openxmlformats.org/officeDocument/2006/relationships/image" Target="../media/image2.jpeg"/><Relationship Id="rId5" Type="http://schemas.openxmlformats.org/officeDocument/2006/relationships/image" Target="../media/image6.png"/><Relationship Id="rId6" Type="http://schemas.openxmlformats.org/officeDocument/2006/relationships/image" Target="../media/image8.png"/><Relationship Id="rId7" Type="http://schemas.openxmlformats.org/officeDocument/2006/relationships/image" Target="../media/image2.tif"/><Relationship Id="rId8" Type="http://schemas.openxmlformats.org/officeDocument/2006/relationships/image" Target="../media/image7.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2.jpeg"/><Relationship Id="rId6"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 name="wolf lamb stylized.jpg" descr="wolf lamb stylize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40" name="TitleStrip.jpg" descr="TitleStrip.jpg"/>
          <p:cNvPicPr>
            <a:picLocks noChangeAspect="1"/>
          </p:cNvPicPr>
          <p:nvPr/>
        </p:nvPicPr>
        <p:blipFill>
          <a:blip r:embed="rId3">
            <a:extLst/>
          </a:blip>
          <a:stretch>
            <a:fillRect/>
          </a:stretch>
        </p:blipFill>
        <p:spPr>
          <a:xfrm flipH="1">
            <a:off x="0" y="12547600"/>
            <a:ext cx="24384000" cy="1168400"/>
          </a:xfrm>
          <a:prstGeom prst="rect">
            <a:avLst/>
          </a:prstGeom>
          <a:ln w="12700">
            <a:miter lim="400000"/>
          </a:ln>
        </p:spPr>
      </p:pic>
      <p:sp>
        <p:nvSpPr>
          <p:cNvPr id="41" name="الملك قادم"/>
          <p:cNvSpPr txBox="1"/>
          <p:nvPr/>
        </p:nvSpPr>
        <p:spPr>
          <a:xfrm>
            <a:off x="-914395" y="12537280"/>
            <a:ext cx="5825084"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الملك قادم</a:t>
            </a:r>
          </a:p>
        </p:txBody>
      </p:sp>
      <p:pic>
        <p:nvPicPr>
          <p:cNvPr id="42" name="new fuller tree art 2.png" descr="new fuller tree art 2.png"/>
          <p:cNvPicPr>
            <a:picLocks noChangeAspect="1"/>
          </p:cNvPicPr>
          <p:nvPr/>
        </p:nvPicPr>
        <p:blipFill>
          <a:blip r:embed="rId4">
            <a:extLst/>
          </a:blip>
          <a:stretch>
            <a:fillRect/>
          </a:stretch>
        </p:blipFill>
        <p:spPr>
          <a:xfrm flipH="1">
            <a:off x="12979400" y="0"/>
            <a:ext cx="24384000" cy="15709900"/>
          </a:xfrm>
          <a:prstGeom prst="rect">
            <a:avLst/>
          </a:prstGeom>
          <a:ln w="12700">
            <a:miter lim="400000"/>
          </a:ln>
        </p:spPr>
      </p:pic>
      <p:sp>
        <p:nvSpPr>
          <p:cNvPr id="43" name="القسم الثاني عشر…"/>
          <p:cNvSpPr txBox="1"/>
          <p:nvPr>
            <p:ph type="ctrTitle"/>
          </p:nvPr>
        </p:nvSpPr>
        <p:spPr>
          <a:xfrm>
            <a:off x="11618718" y="-819304"/>
            <a:ext cx="11822056" cy="6156980"/>
          </a:xfrm>
          <a:prstGeom prst="rect">
            <a:avLst/>
          </a:prstGeom>
          <a:effectLst>
            <a:outerShdw sx="100000" sy="100000" kx="0" ky="0" algn="b" rotWithShape="0" blurRad="50800" dist="101600" dir="2700000">
              <a:srgbClr val="000000">
                <a:alpha val="78041"/>
              </a:srgbClr>
            </a:outerShdw>
          </a:effectLst>
        </p:spPr>
        <p:txBody>
          <a:bodyPr/>
          <a:lstStyle/>
          <a:p>
            <a:pPr>
              <a:defRPr b="1" sz="12600">
                <a:effectLst>
                  <a:outerShdw sx="100000" sy="100000" kx="0" ky="0" algn="b" rotWithShape="0" blurRad="12700" dist="63500" dir="18900000">
                    <a:srgbClr val="000000"/>
                  </a:outerShdw>
                </a:effectLst>
              </a:defRPr>
            </a:pPr>
            <a:r>
              <a:t>القسم الثاني عشر </a:t>
            </a:r>
          </a:p>
          <a:p>
            <a:pPr rtl="1">
              <a:defRPr b="1" sz="12600">
                <a:effectLst>
                  <a:outerShdw sx="100000" sy="100000" kx="0" ky="0" algn="b" rotWithShape="0" blurRad="12700" dist="63500" dir="18900000">
                    <a:srgbClr val="000000"/>
                  </a:outerShdw>
                </a:effectLst>
              </a:defRPr>
            </a:pPr>
            <a:r>
              <a:t>سفر الرؤيا</a:t>
            </a:r>
          </a:p>
        </p:txBody>
      </p:sp>
    </p:spTree>
  </p:cSld>
  <p:clrMapOvr>
    <a:masterClrMapping/>
  </p:clrMapOvr>
  <p:transition xmlns:p14="http://schemas.microsoft.com/office/powerpoint/2010/main" spd="med" advClick="0" advTm="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2"/>
                                        </p:tgtEl>
                                        <p:attrNameLst>
                                          <p:attrName>style.visibility</p:attrName>
                                        </p:attrNameLst>
                                      </p:cBhvr>
                                      <p:to>
                                        <p:strVal val="visible"/>
                                      </p:to>
                                    </p:set>
                                    <p:animEffect filter="fade" transition="in">
                                      <p:cBhvr>
                                        <p:cTn id="7" dur="1000"/>
                                        <p:tgtEl>
                                          <p:spTgt spid="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2" grpId="1"/>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1" name="moses on mountain stylized.jpg" descr="moses on mountain stylized.jpg"/>
          <p:cNvPicPr>
            <a:picLocks noChangeAspect="1"/>
          </p:cNvPicPr>
          <p:nvPr/>
        </p:nvPicPr>
        <p:blipFill>
          <a:blip r:embed="rId3">
            <a:extLst/>
          </a:blip>
          <a:stretch>
            <a:fillRect/>
          </a:stretch>
        </p:blipFill>
        <p:spPr>
          <a:xfrm>
            <a:off x="0" y="-63500"/>
            <a:ext cx="24384000" cy="13716000"/>
          </a:xfrm>
          <a:prstGeom prst="rect">
            <a:avLst/>
          </a:prstGeom>
          <a:ln w="12700">
            <a:miter lim="400000"/>
          </a:ln>
        </p:spPr>
      </p:pic>
      <p:pic>
        <p:nvPicPr>
          <p:cNvPr id="102" name="Sphinx stylized.tiff" descr="Sphinx stylized.tiff"/>
          <p:cNvPicPr>
            <a:picLocks noChangeAspect="1"/>
          </p:cNvPicPr>
          <p:nvPr/>
        </p:nvPicPr>
        <p:blipFill>
          <a:blip r:embed="rId4">
            <a:extLst/>
          </a:blip>
          <a:stretch>
            <a:fillRect/>
          </a:stretch>
        </p:blipFill>
        <p:spPr>
          <a:xfrm flipH="1">
            <a:off x="-6529174" y="-101600"/>
            <a:ext cx="14236701" cy="13919200"/>
          </a:xfrm>
          <a:prstGeom prst="rect">
            <a:avLst/>
          </a:prstGeom>
          <a:ln w="12700">
            <a:miter lim="400000"/>
          </a:ln>
        </p:spPr>
      </p:pic>
      <p:pic>
        <p:nvPicPr>
          <p:cNvPr id="103" name="TitleStrip.jpg" descr="TitleStrip.jpg"/>
          <p:cNvPicPr>
            <a:picLocks noChangeAspect="1"/>
          </p:cNvPicPr>
          <p:nvPr/>
        </p:nvPicPr>
        <p:blipFill>
          <a:blip r:embed="rId5">
            <a:extLst/>
          </a:blip>
          <a:stretch>
            <a:fillRect/>
          </a:stretch>
        </p:blipFill>
        <p:spPr>
          <a:xfrm flipH="1">
            <a:off x="0" y="12547600"/>
            <a:ext cx="24384000" cy="1168400"/>
          </a:xfrm>
          <a:prstGeom prst="rect">
            <a:avLst/>
          </a:prstGeom>
          <a:ln w="12700">
            <a:miter lim="400000"/>
          </a:ln>
        </p:spPr>
      </p:pic>
      <p:sp>
        <p:nvSpPr>
          <p:cNvPr id="104" name="وعود العهد"/>
          <p:cNvSpPr txBox="1"/>
          <p:nvPr/>
        </p:nvSpPr>
        <p:spPr>
          <a:xfrm>
            <a:off x="-1494116" y="12456462"/>
            <a:ext cx="5701458"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وعود العهد</a:t>
            </a:r>
          </a:p>
        </p:txBody>
      </p:sp>
    </p:spTree>
  </p:cSld>
  <p:clrMapOvr>
    <a:masterClrMapping/>
  </p:clrMapOvr>
  <mc:AlternateContent xmlns:mc="http://schemas.openxmlformats.org/markup-compatibility/2006">
    <mc:Choice xmlns:p14="http://schemas.microsoft.com/office/powerpoint/2010/main" Requires="p14">
      <p:transition spd="slow" advClick="1" p14:dur="8000">
        <p:push dir="l"/>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8" name="moses on mountain stylized.jpg" descr="moses on mountain stylized.jpg"/>
          <p:cNvPicPr>
            <a:picLocks noChangeAspect="1"/>
          </p:cNvPicPr>
          <p:nvPr/>
        </p:nvPicPr>
        <p:blipFill>
          <a:blip r:embed="rId3">
            <a:extLst/>
          </a:blip>
          <a:stretch>
            <a:fillRect/>
          </a:stretch>
        </p:blipFill>
        <p:spPr>
          <a:xfrm>
            <a:off x="0" y="-63500"/>
            <a:ext cx="24384000" cy="13716000"/>
          </a:xfrm>
          <a:prstGeom prst="rect">
            <a:avLst/>
          </a:prstGeom>
          <a:ln w="12700">
            <a:miter lim="400000"/>
          </a:ln>
        </p:spPr>
      </p:pic>
      <p:pic>
        <p:nvPicPr>
          <p:cNvPr id="109"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pic>
        <p:nvPicPr>
          <p:cNvPr id="110" name="samuel david updated.tiff" descr="samuel david updated.tiff"/>
          <p:cNvPicPr>
            <a:picLocks noChangeAspect="1"/>
          </p:cNvPicPr>
          <p:nvPr/>
        </p:nvPicPr>
        <p:blipFill>
          <a:blip r:embed="rId5">
            <a:extLst/>
          </a:blip>
          <a:stretch>
            <a:fillRect/>
          </a:stretch>
        </p:blipFill>
        <p:spPr>
          <a:xfrm>
            <a:off x="19392540" y="-2184400"/>
            <a:ext cx="16129001" cy="29654500"/>
          </a:xfrm>
          <a:prstGeom prst="rect">
            <a:avLst/>
          </a:prstGeom>
          <a:ln w="12700">
            <a:miter lim="400000"/>
          </a:ln>
        </p:spPr>
      </p:pic>
      <p:sp>
        <p:nvSpPr>
          <p:cNvPr id="111" name="وعود العهد"/>
          <p:cNvSpPr txBox="1"/>
          <p:nvPr/>
        </p:nvSpPr>
        <p:spPr>
          <a:xfrm>
            <a:off x="-1494116" y="12456462"/>
            <a:ext cx="5701458"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وعود العهد</a:t>
            </a:r>
          </a:p>
        </p:txBody>
      </p:sp>
    </p:spTree>
  </p:cSld>
  <p:clrMapOvr>
    <a:masterClrMapping/>
  </p:clrMapOvr>
  <mc:AlternateContent xmlns:mc="http://schemas.openxmlformats.org/markup-compatibility/2006">
    <mc:Choice xmlns:p14="http://schemas.microsoft.com/office/powerpoint/2010/main" Requires="p14">
      <p:transition spd="med" advClick="0" advTm="0"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10"/>
                                        </p:tgtEl>
                                        <p:attrNameLst>
                                          <p:attrName>style.visibility</p:attrName>
                                        </p:attrNameLst>
                                      </p:cBhvr>
                                      <p:to>
                                        <p:strVal val="visible"/>
                                      </p:to>
                                    </p:set>
                                    <p:animEffect filter="fade" transition="in">
                                      <p:cBhvr>
                                        <p:cTn id="7" dur="1000"/>
                                        <p:tgtEl>
                                          <p:spTgt spid="1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0"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5" name="Sheep.jpg" descr="Sheep.jpg"/>
          <p:cNvPicPr>
            <a:picLocks noChangeAspect="1"/>
          </p:cNvPicPr>
          <p:nvPr/>
        </p:nvPicPr>
        <p:blipFill>
          <a:blip r:embed="rId3">
            <a:extLst/>
          </a:blip>
          <a:stretch>
            <a:fillRect/>
          </a:stretch>
        </p:blipFill>
        <p:spPr>
          <a:xfrm>
            <a:off x="0" y="0"/>
            <a:ext cx="24384000" cy="16205200"/>
          </a:xfrm>
          <a:prstGeom prst="rect">
            <a:avLst/>
          </a:prstGeom>
          <a:ln w="12700">
            <a:miter lim="400000"/>
          </a:ln>
        </p:spPr>
      </p:pic>
      <p:pic>
        <p:nvPicPr>
          <p:cNvPr id="116" name="TitleStrip.jpg" descr="TitleStrip.jpg"/>
          <p:cNvPicPr>
            <a:picLocks noChangeAspect="1"/>
          </p:cNvPicPr>
          <p:nvPr/>
        </p:nvPicPr>
        <p:blipFill>
          <a:blip r:embed="rId4">
            <a:extLst/>
          </a:blip>
          <a:stretch>
            <a:fillRect/>
          </a:stretch>
        </p:blipFill>
        <p:spPr>
          <a:xfrm>
            <a:off x="0" y="12547600"/>
            <a:ext cx="24384000" cy="1168400"/>
          </a:xfrm>
          <a:prstGeom prst="rect">
            <a:avLst/>
          </a:prstGeom>
          <a:ln w="12700">
            <a:miter lim="400000"/>
          </a:ln>
        </p:spPr>
      </p:pic>
      <p:sp>
        <p:nvSpPr>
          <p:cNvPr id="117" name="ملك العهد"/>
          <p:cNvSpPr txBox="1"/>
          <p:nvPr/>
        </p:nvSpPr>
        <p:spPr>
          <a:xfrm>
            <a:off x="7842017" y="12448380"/>
            <a:ext cx="5695207"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ملك العهد</a:t>
            </a:r>
          </a:p>
        </p:txBody>
      </p:sp>
      <p:pic>
        <p:nvPicPr>
          <p:cNvPr id="118" name="samuel david updated.tiff" descr="samuel david updated.tiff"/>
          <p:cNvPicPr>
            <a:picLocks noChangeAspect="1"/>
          </p:cNvPicPr>
          <p:nvPr/>
        </p:nvPicPr>
        <p:blipFill>
          <a:blip r:embed="rId5">
            <a:extLst/>
          </a:blip>
          <a:stretch>
            <a:fillRect/>
          </a:stretch>
        </p:blipFill>
        <p:spPr>
          <a:xfrm>
            <a:off x="-4991460" y="-2184400"/>
            <a:ext cx="16129001" cy="296545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8000">
        <p:push dir="l"/>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2" name="Sheep.jpg" descr="Sheep.jpg"/>
          <p:cNvPicPr>
            <a:picLocks noChangeAspect="1"/>
          </p:cNvPicPr>
          <p:nvPr/>
        </p:nvPicPr>
        <p:blipFill>
          <a:blip r:embed="rId3">
            <a:extLst/>
          </a:blip>
          <a:stretch>
            <a:fillRect/>
          </a:stretch>
        </p:blipFill>
        <p:spPr>
          <a:xfrm>
            <a:off x="0" y="0"/>
            <a:ext cx="24384000" cy="16205200"/>
          </a:xfrm>
          <a:prstGeom prst="rect">
            <a:avLst/>
          </a:prstGeom>
          <a:ln w="12700">
            <a:miter lim="400000"/>
          </a:ln>
        </p:spPr>
      </p:pic>
      <p:pic>
        <p:nvPicPr>
          <p:cNvPr id="123" name="TitleStrip.jpg" descr="TitleStrip.jpg"/>
          <p:cNvPicPr>
            <a:picLocks noChangeAspect="1"/>
          </p:cNvPicPr>
          <p:nvPr/>
        </p:nvPicPr>
        <p:blipFill>
          <a:blip r:embed="rId4">
            <a:extLst/>
          </a:blip>
          <a:stretch>
            <a:fillRect/>
          </a:stretch>
        </p:blipFill>
        <p:spPr>
          <a:xfrm>
            <a:off x="0" y="12547600"/>
            <a:ext cx="24384000" cy="1168400"/>
          </a:xfrm>
          <a:prstGeom prst="rect">
            <a:avLst/>
          </a:prstGeom>
          <a:ln w="12700">
            <a:miter lim="400000"/>
          </a:ln>
        </p:spPr>
      </p:pic>
      <p:pic>
        <p:nvPicPr>
          <p:cNvPr id="124" name="samuel david updated.tiff" descr="samuel david updated.tiff"/>
          <p:cNvPicPr>
            <a:picLocks noChangeAspect="1"/>
          </p:cNvPicPr>
          <p:nvPr/>
        </p:nvPicPr>
        <p:blipFill>
          <a:blip r:embed="rId5">
            <a:extLst/>
          </a:blip>
          <a:stretch>
            <a:fillRect/>
          </a:stretch>
        </p:blipFill>
        <p:spPr>
          <a:xfrm>
            <a:off x="-4991460" y="-2184400"/>
            <a:ext cx="16129001" cy="29654500"/>
          </a:xfrm>
          <a:prstGeom prst="rect">
            <a:avLst/>
          </a:prstGeom>
          <a:ln w="12700">
            <a:miter lim="400000"/>
          </a:ln>
        </p:spPr>
      </p:pic>
      <p:pic>
        <p:nvPicPr>
          <p:cNvPr id="125" name="HighPriestPraise stylized.png" descr="HighPriestPraise stylized.png"/>
          <p:cNvPicPr>
            <a:picLocks noChangeAspect="1"/>
          </p:cNvPicPr>
          <p:nvPr/>
        </p:nvPicPr>
        <p:blipFill>
          <a:blip r:embed="rId6">
            <a:extLst/>
          </a:blip>
          <a:stretch>
            <a:fillRect/>
          </a:stretch>
        </p:blipFill>
        <p:spPr>
          <a:xfrm>
            <a:off x="20764500" y="-641670"/>
            <a:ext cx="15379700" cy="27305001"/>
          </a:xfrm>
          <a:prstGeom prst="rect">
            <a:avLst/>
          </a:prstGeom>
          <a:ln w="12700">
            <a:miter lim="400000"/>
          </a:ln>
        </p:spPr>
      </p:pic>
      <p:sp>
        <p:nvSpPr>
          <p:cNvPr id="126" name="ملك العهد"/>
          <p:cNvSpPr txBox="1"/>
          <p:nvPr/>
        </p:nvSpPr>
        <p:spPr>
          <a:xfrm>
            <a:off x="7842017" y="12448380"/>
            <a:ext cx="5695207"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ملك العهد</a:t>
            </a:r>
          </a:p>
        </p:txBody>
      </p:sp>
    </p:spTree>
  </p:cSld>
  <p:clrMapOvr>
    <a:masterClrMapping/>
  </p:clrMapOvr>
  <mc:AlternateContent xmlns:mc="http://schemas.openxmlformats.org/markup-compatibility/2006">
    <mc:Choice xmlns:p14="http://schemas.microsoft.com/office/powerpoint/2010/main" Requires="p14">
      <p:transition spd="med" advClick="0" advTm="0"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25"/>
                                        </p:tgtEl>
                                        <p:attrNameLst>
                                          <p:attrName>style.visibility</p:attrName>
                                        </p:attrNameLst>
                                      </p:cBhvr>
                                      <p:to>
                                        <p:strVal val="visible"/>
                                      </p:to>
                                    </p:set>
                                    <p:animEffect filter="fade" transition="in">
                                      <p:cBhvr>
                                        <p:cTn id="7" dur="1000"/>
                                        <p:tgtEl>
                                          <p:spTgt spid="1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5"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0" name="tabernacle bkgrnd.jpg" descr="tabernacle bkgrnd.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131"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sp>
        <p:nvSpPr>
          <p:cNvPr id="132" name="عبادة العهد"/>
          <p:cNvSpPr txBox="1"/>
          <p:nvPr/>
        </p:nvSpPr>
        <p:spPr>
          <a:xfrm>
            <a:off x="3593006" y="12429011"/>
            <a:ext cx="5493445"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عبادة العهد</a:t>
            </a:r>
          </a:p>
        </p:txBody>
      </p:sp>
      <p:pic>
        <p:nvPicPr>
          <p:cNvPr id="133" name="HighPriestPraise stylized.png" descr="HighPriestPraise stylized.png"/>
          <p:cNvPicPr>
            <a:picLocks noChangeAspect="1"/>
          </p:cNvPicPr>
          <p:nvPr/>
        </p:nvPicPr>
        <p:blipFill>
          <a:blip r:embed="rId5">
            <a:extLst/>
          </a:blip>
          <a:stretch>
            <a:fillRect/>
          </a:stretch>
        </p:blipFill>
        <p:spPr>
          <a:xfrm>
            <a:off x="-3606800" y="-641670"/>
            <a:ext cx="15379700" cy="273050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8000">
        <p:push dir="l"/>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7" name="tabernacle bkgrnd.jpg" descr="tabernacle bkgrnd.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138"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pic>
        <p:nvPicPr>
          <p:cNvPr id="139" name="HighPriestPraise stylized.png" descr="HighPriestPraise stylized.png"/>
          <p:cNvPicPr>
            <a:picLocks noChangeAspect="1"/>
          </p:cNvPicPr>
          <p:nvPr/>
        </p:nvPicPr>
        <p:blipFill>
          <a:blip r:embed="rId5">
            <a:extLst/>
          </a:blip>
          <a:stretch>
            <a:fillRect/>
          </a:stretch>
        </p:blipFill>
        <p:spPr>
          <a:xfrm>
            <a:off x="-3606800" y="-641670"/>
            <a:ext cx="15379700" cy="27305001"/>
          </a:xfrm>
          <a:prstGeom prst="rect">
            <a:avLst/>
          </a:prstGeom>
          <a:ln w="12700">
            <a:miter lim="400000"/>
          </a:ln>
        </p:spPr>
      </p:pic>
      <p:pic>
        <p:nvPicPr>
          <p:cNvPr id="140" name="Prophet right stylized.png" descr="Prophet right stylized.png"/>
          <p:cNvPicPr>
            <a:picLocks noChangeAspect="1"/>
          </p:cNvPicPr>
          <p:nvPr/>
        </p:nvPicPr>
        <p:blipFill>
          <a:blip r:embed="rId6">
            <a:extLst/>
          </a:blip>
          <a:stretch>
            <a:fillRect/>
          </a:stretch>
        </p:blipFill>
        <p:spPr>
          <a:xfrm>
            <a:off x="18732500" y="-1163004"/>
            <a:ext cx="11887200" cy="16065501"/>
          </a:xfrm>
          <a:prstGeom prst="rect">
            <a:avLst/>
          </a:prstGeom>
          <a:ln w="12700">
            <a:miter lim="400000"/>
          </a:ln>
        </p:spPr>
      </p:pic>
      <p:sp>
        <p:nvSpPr>
          <p:cNvPr id="141" name="عبادة العهد"/>
          <p:cNvSpPr txBox="1"/>
          <p:nvPr/>
        </p:nvSpPr>
        <p:spPr>
          <a:xfrm>
            <a:off x="3593006" y="12429011"/>
            <a:ext cx="5493445"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عبادة العهد</a:t>
            </a:r>
          </a:p>
        </p:txBody>
      </p:sp>
    </p:spTree>
  </p:cSld>
  <p:clrMapOvr>
    <a:masterClrMapping/>
  </p:clrMapOvr>
  <mc:AlternateContent xmlns:mc="http://schemas.openxmlformats.org/markup-compatibility/2006">
    <mc:Choice xmlns:p14="http://schemas.microsoft.com/office/powerpoint/2010/main" Requires="p14">
      <p:transition spd="med" advClick="0" advTm="0"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40"/>
                                        </p:tgtEl>
                                        <p:attrNameLst>
                                          <p:attrName>style.visibility</p:attrName>
                                        </p:attrNameLst>
                                      </p:cBhvr>
                                      <p:to>
                                        <p:strVal val="visible"/>
                                      </p:to>
                                    </p:set>
                                    <p:animEffect filter="fade" transition="in">
                                      <p:cBhvr>
                                        <p:cTn id="7" dur="1000"/>
                                        <p:tgtEl>
                                          <p:spTgt spid="1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0"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5" name="assyrian capture.jpg" descr="assyrian capture.jpg"/>
          <p:cNvPicPr>
            <a:picLocks noChangeAspect="1"/>
          </p:cNvPicPr>
          <p:nvPr/>
        </p:nvPicPr>
        <p:blipFill>
          <a:blip r:embed="rId3">
            <a:extLst/>
          </a:blip>
          <a:stretch>
            <a:fillRect/>
          </a:stretch>
        </p:blipFill>
        <p:spPr>
          <a:xfrm flipH="1">
            <a:off x="0" y="-1168400"/>
            <a:ext cx="24384000" cy="13716000"/>
          </a:xfrm>
          <a:prstGeom prst="rect">
            <a:avLst/>
          </a:prstGeom>
          <a:ln w="12700">
            <a:miter lim="400000"/>
          </a:ln>
        </p:spPr>
      </p:pic>
      <p:pic>
        <p:nvPicPr>
          <p:cNvPr id="146" name="TitleStrip.jpg" descr="TitleStrip.jpg"/>
          <p:cNvPicPr>
            <a:picLocks noChangeAspect="1"/>
          </p:cNvPicPr>
          <p:nvPr/>
        </p:nvPicPr>
        <p:blipFill>
          <a:blip r:embed="rId4">
            <a:extLst/>
          </a:blip>
          <a:stretch>
            <a:fillRect/>
          </a:stretch>
        </p:blipFill>
        <p:spPr>
          <a:xfrm>
            <a:off x="0" y="12547600"/>
            <a:ext cx="24384000" cy="1168400"/>
          </a:xfrm>
          <a:prstGeom prst="rect">
            <a:avLst/>
          </a:prstGeom>
          <a:ln w="12700">
            <a:miter lim="400000"/>
          </a:ln>
        </p:spPr>
      </p:pic>
      <p:sp>
        <p:nvSpPr>
          <p:cNvPr id="147" name="عواقب العهد"/>
          <p:cNvSpPr txBox="1"/>
          <p:nvPr/>
        </p:nvSpPr>
        <p:spPr>
          <a:xfrm>
            <a:off x="850220" y="12499180"/>
            <a:ext cx="7289504"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عواقب العهد</a:t>
            </a:r>
          </a:p>
        </p:txBody>
      </p:sp>
      <p:pic>
        <p:nvPicPr>
          <p:cNvPr id="148" name="Prophet right stylized.png" descr="Prophet right stylized.png"/>
          <p:cNvPicPr>
            <a:picLocks noChangeAspect="1"/>
          </p:cNvPicPr>
          <p:nvPr/>
        </p:nvPicPr>
        <p:blipFill>
          <a:blip r:embed="rId5">
            <a:extLst/>
          </a:blip>
          <a:stretch>
            <a:fillRect/>
          </a:stretch>
        </p:blipFill>
        <p:spPr>
          <a:xfrm>
            <a:off x="-5638800" y="-1163004"/>
            <a:ext cx="11887200" cy="16065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8000">
        <p:push dir="l"/>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2" name="assyrian capture.jpg" descr="assyrian capture.jpg"/>
          <p:cNvPicPr>
            <a:picLocks noChangeAspect="1"/>
          </p:cNvPicPr>
          <p:nvPr/>
        </p:nvPicPr>
        <p:blipFill>
          <a:blip r:embed="rId3">
            <a:extLst/>
          </a:blip>
          <a:stretch>
            <a:fillRect/>
          </a:stretch>
        </p:blipFill>
        <p:spPr>
          <a:xfrm flipH="1">
            <a:off x="0" y="-1168400"/>
            <a:ext cx="24384000" cy="13716000"/>
          </a:xfrm>
          <a:prstGeom prst="rect">
            <a:avLst/>
          </a:prstGeom>
          <a:ln w="12700">
            <a:miter lim="400000"/>
          </a:ln>
        </p:spPr>
      </p:pic>
      <p:pic>
        <p:nvPicPr>
          <p:cNvPr id="153" name="TitleStrip.jpg" descr="TitleStrip.jpg"/>
          <p:cNvPicPr>
            <a:picLocks noChangeAspect="1"/>
          </p:cNvPicPr>
          <p:nvPr/>
        </p:nvPicPr>
        <p:blipFill>
          <a:blip r:embed="rId4">
            <a:extLst/>
          </a:blip>
          <a:stretch>
            <a:fillRect/>
          </a:stretch>
        </p:blipFill>
        <p:spPr>
          <a:xfrm>
            <a:off x="0" y="12547600"/>
            <a:ext cx="24384000" cy="1168400"/>
          </a:xfrm>
          <a:prstGeom prst="rect">
            <a:avLst/>
          </a:prstGeom>
          <a:ln w="12700">
            <a:miter lim="400000"/>
          </a:ln>
        </p:spPr>
      </p:pic>
      <p:pic>
        <p:nvPicPr>
          <p:cNvPr id="154" name="Prophet right stylized.png" descr="Prophet right stylized.png"/>
          <p:cNvPicPr>
            <a:picLocks noChangeAspect="1"/>
          </p:cNvPicPr>
          <p:nvPr/>
        </p:nvPicPr>
        <p:blipFill>
          <a:blip r:embed="rId5">
            <a:extLst/>
          </a:blip>
          <a:stretch>
            <a:fillRect/>
          </a:stretch>
        </p:blipFill>
        <p:spPr>
          <a:xfrm>
            <a:off x="-5638800" y="-1163004"/>
            <a:ext cx="11887200" cy="16065501"/>
          </a:xfrm>
          <a:prstGeom prst="rect">
            <a:avLst/>
          </a:prstGeom>
          <a:ln w="12700">
            <a:miter lim="400000"/>
          </a:ln>
        </p:spPr>
      </p:pic>
      <p:pic>
        <p:nvPicPr>
          <p:cNvPr id="155" name="GrapeCluster.png" descr="GrapeCluster.png"/>
          <p:cNvPicPr>
            <a:picLocks noChangeAspect="1"/>
          </p:cNvPicPr>
          <p:nvPr/>
        </p:nvPicPr>
        <p:blipFill>
          <a:blip r:embed="rId6">
            <a:extLst/>
          </a:blip>
          <a:stretch>
            <a:fillRect/>
          </a:stretch>
        </p:blipFill>
        <p:spPr>
          <a:xfrm flipH="1" rot="20916753">
            <a:off x="20357143" y="-355625"/>
            <a:ext cx="7138598" cy="14759874"/>
          </a:xfrm>
          <a:prstGeom prst="rect">
            <a:avLst/>
          </a:prstGeom>
          <a:ln w="12700">
            <a:miter lim="400000"/>
          </a:ln>
          <a:effectLst>
            <a:outerShdw sx="100000" sy="100000" kx="0" ky="0" algn="b" rotWithShape="0" blurRad="76200" dist="114300" dir="7080000">
              <a:srgbClr val="000000">
                <a:alpha val="75000"/>
              </a:srgbClr>
            </a:outerShdw>
          </a:effectLst>
        </p:spPr>
      </p:pic>
      <p:sp>
        <p:nvSpPr>
          <p:cNvPr id="156" name="عواقب العهد"/>
          <p:cNvSpPr txBox="1"/>
          <p:nvPr/>
        </p:nvSpPr>
        <p:spPr>
          <a:xfrm>
            <a:off x="850220" y="12499180"/>
            <a:ext cx="7289504"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عواقب العهد</a:t>
            </a:r>
          </a:p>
        </p:txBody>
      </p:sp>
    </p:spTree>
  </p:cSld>
  <p:clrMapOvr>
    <a:masterClrMapping/>
  </p:clrMapOvr>
  <mc:AlternateContent xmlns:mc="http://schemas.openxmlformats.org/markup-compatibility/2006">
    <mc:Choice xmlns:p14="http://schemas.microsoft.com/office/powerpoint/2010/main" Requires="p14">
      <p:transition spd="med" advClick="0" advTm="0"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55"/>
                                        </p:tgtEl>
                                        <p:attrNameLst>
                                          <p:attrName>style.visibility</p:attrName>
                                        </p:attrNameLst>
                                      </p:cBhvr>
                                      <p:to>
                                        <p:strVal val="visible"/>
                                      </p:to>
                                    </p:set>
                                    <p:animEffect filter="fade" transition="in">
                                      <p:cBhvr>
                                        <p:cTn id="7" dur="1000"/>
                                        <p:tgtEl>
                                          <p:spTgt spid="1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5"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0" name="Grapes.jpg" descr="Grapes.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161"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sp>
        <p:nvSpPr>
          <p:cNvPr id="162" name="عهد الحب"/>
          <p:cNvSpPr txBox="1"/>
          <p:nvPr/>
        </p:nvSpPr>
        <p:spPr>
          <a:xfrm>
            <a:off x="3691165" y="12447226"/>
            <a:ext cx="4462414"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عهد الحب</a:t>
            </a:r>
          </a:p>
        </p:txBody>
      </p:sp>
      <p:pic>
        <p:nvPicPr>
          <p:cNvPr id="163" name="GrapeCluster.png" descr="GrapeCluster.png"/>
          <p:cNvPicPr>
            <a:picLocks noChangeAspect="1"/>
          </p:cNvPicPr>
          <p:nvPr/>
        </p:nvPicPr>
        <p:blipFill>
          <a:blip r:embed="rId5">
            <a:extLst/>
          </a:blip>
          <a:stretch>
            <a:fillRect/>
          </a:stretch>
        </p:blipFill>
        <p:spPr>
          <a:xfrm flipH="1" rot="20916753">
            <a:off x="-4527930" y="-521937"/>
            <a:ext cx="7138598" cy="14759874"/>
          </a:xfrm>
          <a:prstGeom prst="rect">
            <a:avLst/>
          </a:prstGeom>
          <a:ln w="12700">
            <a:miter lim="400000"/>
          </a:ln>
          <a:effectLst>
            <a:outerShdw sx="100000" sy="100000" kx="0" ky="0" algn="b" rotWithShape="0" blurRad="76200" dist="114300" dir="7080000">
              <a:srgbClr val="000000">
                <a:alpha val="75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8000">
        <p:push dir="l"/>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7" name="Grapes.jpg" descr="Grapes.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168" name="BlindMan2.png" descr="BlindMan2.png"/>
          <p:cNvPicPr>
            <a:picLocks noChangeAspect="1"/>
          </p:cNvPicPr>
          <p:nvPr/>
        </p:nvPicPr>
        <p:blipFill>
          <a:blip r:embed="rId4">
            <a:extLst/>
          </a:blip>
          <a:stretch>
            <a:fillRect/>
          </a:stretch>
        </p:blipFill>
        <p:spPr>
          <a:xfrm>
            <a:off x="16738600" y="-2103756"/>
            <a:ext cx="19418300" cy="14681201"/>
          </a:xfrm>
          <a:prstGeom prst="rect">
            <a:avLst/>
          </a:prstGeom>
          <a:ln w="12700">
            <a:miter lim="400000"/>
          </a:ln>
        </p:spPr>
      </p:pic>
      <p:pic>
        <p:nvPicPr>
          <p:cNvPr id="169" name="TitleStrip.jpg" descr="TitleStrip.jpg"/>
          <p:cNvPicPr>
            <a:picLocks noChangeAspect="1"/>
          </p:cNvPicPr>
          <p:nvPr/>
        </p:nvPicPr>
        <p:blipFill>
          <a:blip r:embed="rId5">
            <a:extLst/>
          </a:blip>
          <a:stretch>
            <a:fillRect/>
          </a:stretch>
        </p:blipFill>
        <p:spPr>
          <a:xfrm flipH="1">
            <a:off x="0" y="12547600"/>
            <a:ext cx="24384000" cy="1168400"/>
          </a:xfrm>
          <a:prstGeom prst="rect">
            <a:avLst/>
          </a:prstGeom>
          <a:ln w="12700">
            <a:miter lim="400000"/>
          </a:ln>
        </p:spPr>
      </p:pic>
      <p:pic>
        <p:nvPicPr>
          <p:cNvPr id="170" name="GrapeCluster.png" descr="GrapeCluster.png"/>
          <p:cNvPicPr>
            <a:picLocks noChangeAspect="1"/>
          </p:cNvPicPr>
          <p:nvPr/>
        </p:nvPicPr>
        <p:blipFill>
          <a:blip r:embed="rId6">
            <a:extLst/>
          </a:blip>
          <a:stretch>
            <a:fillRect/>
          </a:stretch>
        </p:blipFill>
        <p:spPr>
          <a:xfrm flipH="1" rot="20916753">
            <a:off x="-4001457" y="-355625"/>
            <a:ext cx="7138598" cy="14759874"/>
          </a:xfrm>
          <a:prstGeom prst="rect">
            <a:avLst/>
          </a:prstGeom>
          <a:ln w="12700">
            <a:miter lim="400000"/>
          </a:ln>
          <a:effectLst>
            <a:outerShdw sx="100000" sy="100000" kx="0" ky="0" algn="b" rotWithShape="0" blurRad="76200" dist="114300" dir="7080000">
              <a:srgbClr val="000000">
                <a:alpha val="75000"/>
              </a:srgbClr>
            </a:outerShdw>
          </a:effectLst>
        </p:spPr>
      </p:pic>
    </p:spTree>
  </p:cSld>
  <p:clrMapOvr>
    <a:masterClrMapping/>
  </p:clrMapOvr>
  <mc:AlternateContent xmlns:mc="http://schemas.openxmlformats.org/markup-compatibility/2006">
    <mc:Choice xmlns:p14="http://schemas.microsoft.com/office/powerpoint/2010/main" Requires="p14">
      <p:transition spd="med" advClick="0" advTm="0"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68"/>
                                        </p:tgtEl>
                                        <p:attrNameLst>
                                          <p:attrName>style.visibility</p:attrName>
                                        </p:attrNameLst>
                                      </p:cBhvr>
                                      <p:to>
                                        <p:strVal val="visible"/>
                                      </p:to>
                                    </p:set>
                                    <p:animEffect filter="fade" transition="in">
                                      <p:cBhvr>
                                        <p:cTn id="7" dur="1000"/>
                                        <p:tgtEl>
                                          <p:spTgt spid="1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8"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 name="Title16x9.jpg" descr="Title16x9.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6" name="قصة الكتاب المقدس:…"/>
          <p:cNvSpPr txBox="1"/>
          <p:nvPr/>
        </p:nvSpPr>
        <p:spPr>
          <a:xfrm>
            <a:off x="1339223" y="2470150"/>
            <a:ext cx="22248518" cy="4305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r" rtl="1">
              <a:defRPr b="1" i="1" sz="9600"/>
            </a:pPr>
            <a:r>
              <a:t>قصة الكتاب المقدس:</a:t>
            </a:r>
          </a:p>
          <a:p>
            <a:pPr algn="r" rtl="1">
              <a:defRPr b="1" i="1" sz="9600"/>
            </a:pPr>
            <a:r>
              <a:t>فهم الكتاب المقدس من سفر التكوين إلى الرؤيا</a:t>
            </a:r>
          </a:p>
        </p:txBody>
      </p:sp>
      <p:sp>
        <p:nvSpPr>
          <p:cNvPr id="47" name="تُدَّرس من قبل كلية دالاس اللاهوتية • تستخدم بإذن تم الرفع بواسطة د. ريك غريفيث •الهيئة الإنجيلية الثقافية-الأردن. ملفات بعدة لغات للتنزيل المجاني على BibleStudyDownloads.org"/>
          <p:cNvSpPr txBox="1"/>
          <p:nvPr/>
        </p:nvSpPr>
        <p:spPr>
          <a:xfrm>
            <a:off x="10498" y="11655677"/>
            <a:ext cx="24384003" cy="14538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1" sz="4666">
                <a:latin typeface="Arial"/>
                <a:ea typeface="Arial"/>
                <a:cs typeface="Arial"/>
                <a:sym typeface="Arial"/>
              </a:defRPr>
            </a:pPr>
            <a:r>
              <a:t>تُدَّرس من قبل كلية دالاس اللاهوتية • تستخدم بإذن تم الرفع بواسطة د. ريك غريفيث •الهيئة الإنجيلية الثقافية-الأردن. ملفات بعدة لغات للتنزيل المجاني على </a:t>
            </a:r>
            <a:r>
              <a:rPr u="sng">
                <a:hlinkClick r:id="rId3" invalidUrl="" action="" tgtFrame="" tooltip="" history="1" highlightClick="0" endSnd="0"/>
              </a:rPr>
              <a:t>BibleStudyDownloads.org</a:t>
            </a:r>
          </a:p>
        </p:txBody>
      </p:sp>
    </p:spTree>
  </p:cSld>
  <p:clrMapOvr>
    <a:masterClrMapping/>
  </p:clrMapOvr>
  <mc:AlternateContent xmlns:mc="http://schemas.openxmlformats.org/markup-compatibility/2006">
    <mc:Choice xmlns:p14="http://schemas.microsoft.com/office/powerpoint/2010/main" Requires="p14">
      <p:transition spd="slow" advClick="1" p14:dur="8000">
        <p:push dir="l"/>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4" name="JerusalemDonkey stylized.jpg" descr="JerusalemDonkey stylized.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175" name="BlindMan2.png" descr="BlindMan2.png"/>
          <p:cNvPicPr>
            <a:picLocks noChangeAspect="1"/>
          </p:cNvPicPr>
          <p:nvPr/>
        </p:nvPicPr>
        <p:blipFill>
          <a:blip r:embed="rId4">
            <a:extLst/>
          </a:blip>
          <a:stretch>
            <a:fillRect/>
          </a:stretch>
        </p:blipFill>
        <p:spPr>
          <a:xfrm>
            <a:off x="-7645400" y="-2103756"/>
            <a:ext cx="19418300" cy="14681201"/>
          </a:xfrm>
          <a:prstGeom prst="rect">
            <a:avLst/>
          </a:prstGeom>
          <a:ln w="12700">
            <a:miter lim="400000"/>
          </a:ln>
        </p:spPr>
      </p:pic>
      <p:pic>
        <p:nvPicPr>
          <p:cNvPr id="176" name="TitleStrip.jpg" descr="TitleStrip.jpg"/>
          <p:cNvPicPr>
            <a:picLocks noChangeAspect="1"/>
          </p:cNvPicPr>
          <p:nvPr/>
        </p:nvPicPr>
        <p:blipFill>
          <a:blip r:embed="rId5">
            <a:extLst/>
          </a:blip>
          <a:stretch>
            <a:fillRect/>
          </a:stretch>
        </p:blipFill>
        <p:spPr>
          <a:xfrm>
            <a:off x="0" y="12547600"/>
            <a:ext cx="24384000" cy="1168400"/>
          </a:xfrm>
          <a:prstGeom prst="rect">
            <a:avLst/>
          </a:prstGeom>
          <a:ln w="12700">
            <a:miter lim="400000"/>
          </a:ln>
        </p:spPr>
      </p:pic>
      <p:sp>
        <p:nvSpPr>
          <p:cNvPr id="177" name="لقد جاء الملك"/>
          <p:cNvSpPr txBox="1"/>
          <p:nvPr/>
        </p:nvSpPr>
        <p:spPr>
          <a:xfrm>
            <a:off x="1798463" y="12511880"/>
            <a:ext cx="5994897"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لقد جاء الملك</a:t>
            </a:r>
          </a:p>
        </p:txBody>
      </p:sp>
      <p:pic>
        <p:nvPicPr>
          <p:cNvPr id="178" name="Healers Hand stylized.png" descr="Healers Hand stylized.png"/>
          <p:cNvPicPr>
            <a:picLocks noChangeAspect="1"/>
          </p:cNvPicPr>
          <p:nvPr/>
        </p:nvPicPr>
        <p:blipFill>
          <a:blip r:embed="rId6">
            <a:extLst/>
          </a:blip>
          <a:stretch>
            <a:fillRect/>
          </a:stretch>
        </p:blipFill>
        <p:spPr>
          <a:xfrm rot="1346098">
            <a:off x="-1224455" y="2895241"/>
            <a:ext cx="7622167" cy="13084720"/>
          </a:xfrm>
          <a:prstGeom prst="rect">
            <a:avLst/>
          </a:prstGeom>
          <a:ln w="12700">
            <a:miter lim="400000"/>
          </a:ln>
          <a:effectLst>
            <a:outerShdw sx="100000" sy="100000" kx="0" ky="0" algn="b" rotWithShape="0" blurRad="279400" dist="469900" dir="7080000">
              <a:srgbClr val="000000">
                <a:alpha val="50000"/>
              </a:srgbClr>
            </a:outerShdw>
          </a:effectLst>
        </p:spPr>
      </p:pic>
      <p:pic>
        <p:nvPicPr>
          <p:cNvPr id="179" name="BlindEyesSee.png" descr="BlindEyesSee.png"/>
          <p:cNvPicPr>
            <a:picLocks noChangeAspect="1"/>
          </p:cNvPicPr>
          <p:nvPr/>
        </p:nvPicPr>
        <p:blipFill>
          <a:blip r:embed="rId7">
            <a:extLst/>
          </a:blip>
          <a:stretch>
            <a:fillRect/>
          </a:stretch>
        </p:blipFill>
        <p:spPr>
          <a:xfrm rot="21584753">
            <a:off x="1257300" y="2490639"/>
            <a:ext cx="4278452" cy="119694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80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2" presetID="2" grpId="1" fill="hold">
                                  <p:stCondLst>
                                    <p:cond delay="0"/>
                                  </p:stCondLst>
                                  <p:iterate type="el" backwards="0">
                                    <p:tmAbs val="0"/>
                                  </p:iterate>
                                  <p:childTnLst>
                                    <p:set>
                                      <p:cBhvr>
                                        <p:cTn id="6" fill="hold"/>
                                        <p:tgtEl>
                                          <p:spTgt spid="178"/>
                                        </p:tgtEl>
                                        <p:attrNameLst>
                                          <p:attrName>style.visibility</p:attrName>
                                        </p:attrNameLst>
                                      </p:cBhvr>
                                      <p:to>
                                        <p:strVal val="visible"/>
                                      </p:to>
                                    </p:set>
                                    <p:anim calcmode="lin" valueType="num">
                                      <p:cBhvr>
                                        <p:cTn id="7" dur="1000" fill="hold"/>
                                        <p:tgtEl>
                                          <p:spTgt spid="178"/>
                                        </p:tgtEl>
                                        <p:attrNameLst>
                                          <p:attrName>ppt_x</p:attrName>
                                        </p:attrNameLst>
                                      </p:cBhvr>
                                      <p:tavLst>
                                        <p:tav tm="0">
                                          <p:val>
                                            <p:strVal val="0-#ppt_w/2"/>
                                          </p:val>
                                        </p:tav>
                                        <p:tav tm="100000">
                                          <p:val>
                                            <p:strVal val="#ppt_x"/>
                                          </p:val>
                                        </p:tav>
                                      </p:tavLst>
                                    </p:anim>
                                    <p:anim calcmode="lin" valueType="num">
                                      <p:cBhvr>
                                        <p:cTn id="8" dur="1000" fill="hold"/>
                                        <p:tgtEl>
                                          <p:spTgt spid="17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Class="entr" nodeType="afterEffect" presetSubtype="8" presetID="22" grpId="2" fill="hold">
                                  <p:stCondLst>
                                    <p:cond delay="0"/>
                                  </p:stCondLst>
                                  <p:iterate type="el" backwards="0">
                                    <p:tmAbs val="0"/>
                                  </p:iterate>
                                  <p:childTnLst>
                                    <p:set>
                                      <p:cBhvr>
                                        <p:cTn id="11" fill="hold"/>
                                        <p:tgtEl>
                                          <p:spTgt spid="179"/>
                                        </p:tgtEl>
                                        <p:attrNameLst>
                                          <p:attrName>style.visibility</p:attrName>
                                        </p:attrNameLst>
                                      </p:cBhvr>
                                      <p:to>
                                        <p:strVal val="visible"/>
                                      </p:to>
                                    </p:set>
                                    <p:animEffect filter="wipe(left)" transition="in">
                                      <p:cBhvr>
                                        <p:cTn id="12" dur="2000"/>
                                        <p:tgtEl>
                                          <p:spTgt spid="1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8" grpId="1"/>
      <p:bldP build="whole" bldLvl="1" animBg="1" rev="0" advAuto="0" spid="179" grpId="2"/>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3" name="JerusalemDonkey stylized.jpg" descr="JerusalemDonkey stylized.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184" name="PalmTree.png" descr="PalmTree.png"/>
          <p:cNvPicPr>
            <a:picLocks noChangeAspect="1"/>
          </p:cNvPicPr>
          <p:nvPr/>
        </p:nvPicPr>
        <p:blipFill>
          <a:blip r:embed="rId4">
            <a:extLst/>
          </a:blip>
          <a:stretch>
            <a:fillRect/>
          </a:stretch>
        </p:blipFill>
        <p:spPr>
          <a:xfrm>
            <a:off x="16907786" y="-357"/>
            <a:ext cx="14833601" cy="12674601"/>
          </a:xfrm>
          <a:prstGeom prst="rect">
            <a:avLst/>
          </a:prstGeom>
          <a:ln w="12700">
            <a:miter lim="400000"/>
          </a:ln>
        </p:spPr>
      </p:pic>
      <p:pic>
        <p:nvPicPr>
          <p:cNvPr id="185" name="BlindMan2.png" descr="BlindMan2.png"/>
          <p:cNvPicPr>
            <a:picLocks noChangeAspect="1"/>
          </p:cNvPicPr>
          <p:nvPr/>
        </p:nvPicPr>
        <p:blipFill>
          <a:blip r:embed="rId5">
            <a:extLst/>
          </a:blip>
          <a:stretch>
            <a:fillRect/>
          </a:stretch>
        </p:blipFill>
        <p:spPr>
          <a:xfrm>
            <a:off x="-7645400" y="-2103756"/>
            <a:ext cx="19418300" cy="14681201"/>
          </a:xfrm>
          <a:prstGeom prst="rect">
            <a:avLst/>
          </a:prstGeom>
          <a:ln w="12700">
            <a:miter lim="400000"/>
          </a:ln>
        </p:spPr>
      </p:pic>
      <p:pic>
        <p:nvPicPr>
          <p:cNvPr id="186" name="TitleStrip.jpg" descr="TitleStrip.jpg"/>
          <p:cNvPicPr>
            <a:picLocks noChangeAspect="1"/>
          </p:cNvPicPr>
          <p:nvPr/>
        </p:nvPicPr>
        <p:blipFill>
          <a:blip r:embed="rId6">
            <a:extLst/>
          </a:blip>
          <a:stretch>
            <a:fillRect/>
          </a:stretch>
        </p:blipFill>
        <p:spPr>
          <a:xfrm>
            <a:off x="0" y="12547600"/>
            <a:ext cx="24384000" cy="1168400"/>
          </a:xfrm>
          <a:prstGeom prst="rect">
            <a:avLst/>
          </a:prstGeom>
          <a:ln w="12700">
            <a:miter lim="400000"/>
          </a:ln>
        </p:spPr>
      </p:pic>
      <p:pic>
        <p:nvPicPr>
          <p:cNvPr id="187" name="Healers Hand stylized.png" descr="Healers Hand stylized.png"/>
          <p:cNvPicPr>
            <a:picLocks noChangeAspect="1"/>
          </p:cNvPicPr>
          <p:nvPr/>
        </p:nvPicPr>
        <p:blipFill>
          <a:blip r:embed="rId7">
            <a:extLst/>
          </a:blip>
          <a:stretch>
            <a:fillRect/>
          </a:stretch>
        </p:blipFill>
        <p:spPr>
          <a:xfrm rot="1346098">
            <a:off x="-1224455" y="2895241"/>
            <a:ext cx="7622167" cy="13084720"/>
          </a:xfrm>
          <a:prstGeom prst="rect">
            <a:avLst/>
          </a:prstGeom>
          <a:ln w="12700">
            <a:miter lim="400000"/>
          </a:ln>
        </p:spPr>
      </p:pic>
      <p:pic>
        <p:nvPicPr>
          <p:cNvPr id="188" name="BlindEyesSee.png" descr="BlindEyesSee.png"/>
          <p:cNvPicPr>
            <a:picLocks noChangeAspect="1"/>
          </p:cNvPicPr>
          <p:nvPr/>
        </p:nvPicPr>
        <p:blipFill>
          <a:blip r:embed="rId8">
            <a:extLst/>
          </a:blip>
          <a:stretch>
            <a:fillRect/>
          </a:stretch>
        </p:blipFill>
        <p:spPr>
          <a:xfrm rot="21584753">
            <a:off x="1257300" y="2490639"/>
            <a:ext cx="4278452" cy="1196949"/>
          </a:xfrm>
          <a:prstGeom prst="rect">
            <a:avLst/>
          </a:prstGeom>
          <a:ln w="12700">
            <a:miter lim="400000"/>
          </a:ln>
        </p:spPr>
      </p:pic>
      <p:sp>
        <p:nvSpPr>
          <p:cNvPr id="189" name="لقد جاء الملك"/>
          <p:cNvSpPr txBox="1"/>
          <p:nvPr/>
        </p:nvSpPr>
        <p:spPr>
          <a:xfrm>
            <a:off x="1798463" y="12511880"/>
            <a:ext cx="5994897"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لقد جاء الملك</a:t>
            </a:r>
          </a:p>
        </p:txBody>
      </p:sp>
    </p:spTree>
  </p:cSld>
  <p:clrMapOvr>
    <a:masterClrMapping/>
  </p:clrMapOvr>
  <mc:AlternateContent xmlns:mc="http://schemas.openxmlformats.org/markup-compatibility/2006">
    <mc:Choice xmlns:p14="http://schemas.microsoft.com/office/powerpoint/2010/main" Requires="p14">
      <p:transition spd="med" advClick="0" advTm="0"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84"/>
                                        </p:tgtEl>
                                        <p:attrNameLst>
                                          <p:attrName>style.visibility</p:attrName>
                                        </p:attrNameLst>
                                      </p:cBhvr>
                                      <p:to>
                                        <p:strVal val="visible"/>
                                      </p:to>
                                    </p:set>
                                    <p:animEffect filter="fade" transition="in">
                                      <p:cBhvr>
                                        <p:cTn id="7" dur="1000"/>
                                        <p:tgtEl>
                                          <p:spTgt spid="1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4"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3" name="fishing background.jpg" descr="fishing background.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194" name="PalmTree.png" descr="PalmTree.png"/>
          <p:cNvPicPr>
            <a:picLocks noChangeAspect="1"/>
          </p:cNvPicPr>
          <p:nvPr/>
        </p:nvPicPr>
        <p:blipFill>
          <a:blip r:embed="rId4">
            <a:extLst/>
          </a:blip>
          <a:stretch>
            <a:fillRect/>
          </a:stretch>
        </p:blipFill>
        <p:spPr>
          <a:xfrm>
            <a:off x="-7488914" y="-357"/>
            <a:ext cx="14833601" cy="12674601"/>
          </a:xfrm>
          <a:prstGeom prst="rect">
            <a:avLst/>
          </a:prstGeom>
          <a:ln w="12700">
            <a:miter lim="400000"/>
          </a:ln>
        </p:spPr>
      </p:pic>
      <p:pic>
        <p:nvPicPr>
          <p:cNvPr id="195" name="TitleStrip.jpg" descr="TitleStrip.jpg"/>
          <p:cNvPicPr>
            <a:picLocks noChangeAspect="1"/>
          </p:cNvPicPr>
          <p:nvPr/>
        </p:nvPicPr>
        <p:blipFill>
          <a:blip r:embed="rId5">
            <a:extLst/>
          </a:blip>
          <a:stretch>
            <a:fillRect/>
          </a:stretch>
        </p:blipFill>
        <p:spPr>
          <a:xfrm flipH="1">
            <a:off x="0" y="12547600"/>
            <a:ext cx="24384000" cy="1168400"/>
          </a:xfrm>
          <a:prstGeom prst="rect">
            <a:avLst/>
          </a:prstGeom>
          <a:ln w="12700">
            <a:miter lim="400000"/>
          </a:ln>
        </p:spPr>
      </p:pic>
      <p:sp>
        <p:nvSpPr>
          <p:cNvPr id="196" name="جميع رجال الملك"/>
          <p:cNvSpPr txBox="1"/>
          <p:nvPr/>
        </p:nvSpPr>
        <p:spPr>
          <a:xfrm>
            <a:off x="39157" y="12461080"/>
            <a:ext cx="5331967"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جميع رجال الملك</a:t>
            </a:r>
          </a:p>
        </p:txBody>
      </p:sp>
      <p:pic>
        <p:nvPicPr>
          <p:cNvPr id="197" name="stephen.tiff" descr="stephen.tiff"/>
          <p:cNvPicPr>
            <a:picLocks noChangeAspect="1"/>
          </p:cNvPicPr>
          <p:nvPr/>
        </p:nvPicPr>
        <p:blipFill>
          <a:blip r:embed="rId6">
            <a:extLst/>
          </a:blip>
          <a:stretch>
            <a:fillRect/>
          </a:stretch>
        </p:blipFill>
        <p:spPr>
          <a:xfrm>
            <a:off x="7594600" y="210198"/>
            <a:ext cx="13627100" cy="222377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8000">
        <p:push dir="l"/>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1" name="fishing background.jpg" descr="fishing background.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202" name="PalmTree.png" descr="PalmTree.png"/>
          <p:cNvPicPr>
            <a:picLocks noChangeAspect="1"/>
          </p:cNvPicPr>
          <p:nvPr/>
        </p:nvPicPr>
        <p:blipFill>
          <a:blip r:embed="rId4">
            <a:extLst/>
          </a:blip>
          <a:stretch>
            <a:fillRect/>
          </a:stretch>
        </p:blipFill>
        <p:spPr>
          <a:xfrm>
            <a:off x="-7488914" y="-357"/>
            <a:ext cx="14833601" cy="12674601"/>
          </a:xfrm>
          <a:prstGeom prst="rect">
            <a:avLst/>
          </a:prstGeom>
          <a:ln w="12700">
            <a:miter lim="400000"/>
          </a:ln>
        </p:spPr>
      </p:pic>
      <p:pic>
        <p:nvPicPr>
          <p:cNvPr id="203" name="TitleStrip.jpg" descr="TitleStrip.jpg"/>
          <p:cNvPicPr>
            <a:picLocks noChangeAspect="1"/>
          </p:cNvPicPr>
          <p:nvPr/>
        </p:nvPicPr>
        <p:blipFill>
          <a:blip r:embed="rId5">
            <a:extLst/>
          </a:blip>
          <a:stretch>
            <a:fillRect/>
          </a:stretch>
        </p:blipFill>
        <p:spPr>
          <a:xfrm flipH="1">
            <a:off x="0" y="12547600"/>
            <a:ext cx="24384000" cy="1168400"/>
          </a:xfrm>
          <a:prstGeom prst="rect">
            <a:avLst/>
          </a:prstGeom>
          <a:ln w="12700">
            <a:miter lim="400000"/>
          </a:ln>
        </p:spPr>
      </p:pic>
      <p:pic>
        <p:nvPicPr>
          <p:cNvPr id="204" name="stephen.tiff" descr="stephen.tiff"/>
          <p:cNvPicPr>
            <a:picLocks noChangeAspect="1"/>
          </p:cNvPicPr>
          <p:nvPr/>
        </p:nvPicPr>
        <p:blipFill>
          <a:blip r:embed="rId6">
            <a:extLst/>
          </a:blip>
          <a:stretch>
            <a:fillRect/>
          </a:stretch>
        </p:blipFill>
        <p:spPr>
          <a:xfrm>
            <a:off x="7594600" y="210198"/>
            <a:ext cx="13627100" cy="22237701"/>
          </a:xfrm>
          <a:prstGeom prst="rect">
            <a:avLst/>
          </a:prstGeom>
          <a:ln w="12700">
            <a:miter lim="400000"/>
          </a:ln>
        </p:spPr>
      </p:pic>
      <p:grpSp>
        <p:nvGrpSpPr>
          <p:cNvPr id="207" name="Group"/>
          <p:cNvGrpSpPr/>
          <p:nvPr/>
        </p:nvGrpSpPr>
        <p:grpSpPr>
          <a:xfrm>
            <a:off x="20320777" y="-3055507"/>
            <a:ext cx="9282146" cy="25108980"/>
            <a:chOff x="0" y="0"/>
            <a:chExt cx="9282144" cy="25108978"/>
          </a:xfrm>
        </p:grpSpPr>
        <p:pic>
          <p:nvPicPr>
            <p:cNvPr id="205" name="flame2.png" descr="flame2.png"/>
            <p:cNvPicPr>
              <a:picLocks noChangeAspect="1"/>
            </p:cNvPicPr>
            <p:nvPr/>
          </p:nvPicPr>
          <p:blipFill>
            <a:blip r:embed="rId7">
              <a:extLst/>
            </a:blip>
            <a:stretch>
              <a:fillRect/>
            </a:stretch>
          </p:blipFill>
          <p:spPr>
            <a:xfrm rot="19980161">
              <a:off x="1231121" y="1163205"/>
              <a:ext cx="6819901" cy="7061201"/>
            </a:xfrm>
            <a:prstGeom prst="rect">
              <a:avLst/>
            </a:prstGeom>
            <a:ln w="12700" cap="flat">
              <a:noFill/>
              <a:miter lim="400000"/>
            </a:ln>
            <a:effectLst/>
          </p:spPr>
        </p:pic>
        <p:pic>
          <p:nvPicPr>
            <p:cNvPr id="206" name="torch.png" descr="torch.png"/>
            <p:cNvPicPr>
              <a:picLocks noChangeAspect="1"/>
            </p:cNvPicPr>
            <p:nvPr/>
          </p:nvPicPr>
          <p:blipFill>
            <a:blip r:embed="rId8">
              <a:extLst/>
            </a:blip>
            <a:stretch>
              <a:fillRect/>
            </a:stretch>
          </p:blipFill>
          <p:spPr>
            <a:xfrm rot="21271968">
              <a:off x="2375337" y="2661748"/>
              <a:ext cx="3865193" cy="22313854"/>
            </a:xfrm>
            <a:prstGeom prst="rect">
              <a:avLst/>
            </a:prstGeom>
            <a:ln w="12700" cap="flat">
              <a:noFill/>
              <a:miter lim="400000"/>
            </a:ln>
            <a:effectLst/>
          </p:spPr>
        </p:pic>
      </p:grpSp>
      <p:sp>
        <p:nvSpPr>
          <p:cNvPr id="208" name="جميع رجال الملك"/>
          <p:cNvSpPr txBox="1"/>
          <p:nvPr/>
        </p:nvSpPr>
        <p:spPr>
          <a:xfrm>
            <a:off x="39157" y="12461080"/>
            <a:ext cx="5331967"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جميع رجال الملك</a:t>
            </a:r>
          </a:p>
        </p:txBody>
      </p:sp>
    </p:spTree>
  </p:cSld>
  <p:clrMapOvr>
    <a:masterClrMapping/>
  </p:clrMapOvr>
  <mc:AlternateContent xmlns:mc="http://schemas.openxmlformats.org/markup-compatibility/2006">
    <mc:Choice xmlns:p14="http://schemas.microsoft.com/office/powerpoint/2010/main" Requires="p14">
      <p:transition spd="med" advClick="0" advTm="0" p14:dur="10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2" name="Epistles.jpg" descr="Epistles.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213" name="TitleStrip.jpg" descr="TitleStrip.jpg"/>
          <p:cNvPicPr>
            <a:picLocks noChangeAspect="1"/>
          </p:cNvPicPr>
          <p:nvPr/>
        </p:nvPicPr>
        <p:blipFill>
          <a:blip r:embed="rId4">
            <a:extLst/>
          </a:blip>
          <a:stretch>
            <a:fillRect/>
          </a:stretch>
        </p:blipFill>
        <p:spPr>
          <a:xfrm>
            <a:off x="0" y="12547600"/>
            <a:ext cx="24384000" cy="1168400"/>
          </a:xfrm>
          <a:prstGeom prst="rect">
            <a:avLst/>
          </a:prstGeom>
          <a:ln w="12700">
            <a:miter lim="400000"/>
          </a:ln>
        </p:spPr>
      </p:pic>
      <p:sp>
        <p:nvSpPr>
          <p:cNvPr id="214" name="العيش من أجل الملك"/>
          <p:cNvSpPr txBox="1"/>
          <p:nvPr/>
        </p:nvSpPr>
        <p:spPr>
          <a:xfrm>
            <a:off x="1081887" y="12499180"/>
            <a:ext cx="5397600"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العيش من أجل الملك</a:t>
            </a:r>
          </a:p>
        </p:txBody>
      </p:sp>
      <p:grpSp>
        <p:nvGrpSpPr>
          <p:cNvPr id="217" name="Group"/>
          <p:cNvGrpSpPr/>
          <p:nvPr/>
        </p:nvGrpSpPr>
        <p:grpSpPr>
          <a:xfrm>
            <a:off x="-4050523" y="-3055507"/>
            <a:ext cx="9282146" cy="25108980"/>
            <a:chOff x="0" y="0"/>
            <a:chExt cx="9282144" cy="25108978"/>
          </a:xfrm>
        </p:grpSpPr>
        <p:pic>
          <p:nvPicPr>
            <p:cNvPr id="215" name="flame2.png" descr="flame2.png"/>
            <p:cNvPicPr>
              <a:picLocks noChangeAspect="1"/>
            </p:cNvPicPr>
            <p:nvPr/>
          </p:nvPicPr>
          <p:blipFill>
            <a:blip r:embed="rId5">
              <a:extLst/>
            </a:blip>
            <a:stretch>
              <a:fillRect/>
            </a:stretch>
          </p:blipFill>
          <p:spPr>
            <a:xfrm rot="19980161">
              <a:off x="1231121" y="1163205"/>
              <a:ext cx="6819901" cy="7061201"/>
            </a:xfrm>
            <a:prstGeom prst="rect">
              <a:avLst/>
            </a:prstGeom>
            <a:ln w="12700" cap="flat">
              <a:noFill/>
              <a:miter lim="400000"/>
            </a:ln>
            <a:effectLst/>
          </p:spPr>
        </p:pic>
        <p:pic>
          <p:nvPicPr>
            <p:cNvPr id="216" name="torch.png" descr="torch.png"/>
            <p:cNvPicPr>
              <a:picLocks noChangeAspect="1"/>
            </p:cNvPicPr>
            <p:nvPr/>
          </p:nvPicPr>
          <p:blipFill>
            <a:blip r:embed="rId6">
              <a:extLst/>
            </a:blip>
            <a:stretch>
              <a:fillRect/>
            </a:stretch>
          </p:blipFill>
          <p:spPr>
            <a:xfrm rot="21271968">
              <a:off x="2375337" y="2661748"/>
              <a:ext cx="3865193" cy="22313854"/>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slow" advClick="1" p14:dur="8000">
        <p:push dir="l"/>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1" name="Title16x9.jpg" descr="Title16x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222" name="قصة الكتاب المقدس:…"/>
          <p:cNvSpPr txBox="1"/>
          <p:nvPr/>
        </p:nvSpPr>
        <p:spPr>
          <a:xfrm>
            <a:off x="5231100" y="3969904"/>
            <a:ext cx="18287293" cy="430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r" rtl="1">
              <a:defRPr b="1" i="1" sz="9600"/>
            </a:pPr>
            <a:r>
              <a:t>قصة الكتاب المقدس:</a:t>
            </a:r>
          </a:p>
          <a:p>
            <a:pPr algn="r" rtl="1">
              <a:defRPr i="1" sz="9100"/>
            </a:pPr>
            <a:r>
              <a:t>فهم الكتاب المقدس من سفر التكوين إلى الرؤيا</a:t>
            </a:r>
          </a:p>
        </p:txBody>
      </p:sp>
    </p:spTree>
  </p:cSld>
  <p:clrMapOvr>
    <a:masterClrMapping/>
  </p:clrMapOvr>
  <mc:AlternateContent xmlns:mc="http://schemas.openxmlformats.org/markup-compatibility/2006">
    <mc:Choice xmlns:p14="http://schemas.microsoft.com/office/powerpoint/2010/main" Requires="p14">
      <p:transition spd="med" advClick="0" advTm="0"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222"/>
                                        </p:tgtEl>
                                        <p:attrNameLst>
                                          <p:attrName>style.visibility</p:attrName>
                                        </p:attrNameLst>
                                      </p:cBhvr>
                                      <p:to>
                                        <p:strVal val="visible"/>
                                      </p:to>
                                    </p:set>
                                    <p:animEffect filter="fade" transition="in">
                                      <p:cBhvr>
                                        <p:cTn id="7" dur="9"/>
                                        <p:tgtEl>
                                          <p:spTgt spid="222"/>
                                        </p:tgtEl>
                                      </p:cBhvr>
                                    </p:animEffect>
                                  </p:childTnLst>
                                </p:cTn>
                              </p:par>
                            </p:childTnLst>
                          </p:cTn>
                        </p:par>
                      </p:childTnLst>
                    </p:cTn>
                  </p:par>
                  <p:par>
                    <p:cTn id="8" fill="hold">
                      <p:stCondLst>
                        <p:cond delay="indefinite"/>
                      </p:stCondLst>
                      <p:childTnLst>
                        <p:par>
                          <p:cTn id="9" fill="hold">
                            <p:stCondLst>
                              <p:cond delay="0"/>
                            </p:stCondLst>
                            <p:childTnLst>
                              <p:par>
                                <p:cTn id="10" presetClass="exit" nodeType="clickEffect" presetID="10" grpId="2" fill="hold">
                                  <p:stCondLst>
                                    <p:cond delay="0"/>
                                  </p:stCondLst>
                                  <p:iterate type="el" backwards="0">
                                    <p:tmAbs val="0"/>
                                  </p:iterate>
                                  <p:childTnLst>
                                    <p:animEffect filter="fade" transition="out">
                                      <p:cBhvr>
                                        <p:cTn id="11" dur="2000" fill="hold"/>
                                        <p:tgtEl>
                                          <p:spTgt spid="222"/>
                                        </p:tgtEl>
                                      </p:cBhvr>
                                    </p:animEffect>
                                    <p:set>
                                      <p:cBhvr>
                                        <p:cTn id="12" fill="hold">
                                          <p:stCondLst>
                                            <p:cond delay="1999"/>
                                          </p:stCondLst>
                                        </p:cTn>
                                        <p:tgtEl>
                                          <p:spTgt spid="22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2" grpId="1"/>
      <p:bldP build="whole" bldLvl="1" animBg="1" rev="0" advAuto="0" spid="222" grpId="2"/>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5-12-5-5-12…"/>
          <p:cNvSpPr txBox="1"/>
          <p:nvPr>
            <p:ph type="ctrTitle"/>
          </p:nvPr>
        </p:nvSpPr>
        <p:spPr>
          <a:prstGeom prst="rect">
            <a:avLst/>
          </a:prstGeom>
        </p:spPr>
        <p:txBody>
          <a:bodyPr/>
          <a:lstStyle/>
          <a:p>
            <a:pPr>
              <a:defRPr b="1" sz="14400"/>
            </a:pPr>
            <a:r>
              <a:t>5-12-5-5-12</a:t>
            </a:r>
          </a:p>
          <a:p>
            <a:pPr rtl="1">
              <a:defRPr b="1" sz="14400"/>
            </a:pPr>
            <a:r>
              <a:t>العهد القديم</a:t>
            </a:r>
          </a:p>
        </p:txBody>
      </p:sp>
      <p:sp>
        <p:nvSpPr>
          <p:cNvPr id="227" name="P______________…"/>
          <p:cNvSpPr txBox="1"/>
          <p:nvPr>
            <p:ph type="subTitle" sz="half" idx="1"/>
          </p:nvPr>
        </p:nvSpPr>
        <p:spPr>
          <a:xfrm>
            <a:off x="1739900" y="7061200"/>
            <a:ext cx="20904200" cy="3810000"/>
          </a:xfrm>
          <a:prstGeom prst="rect">
            <a:avLst/>
          </a:prstGeom>
        </p:spPr>
        <p:txBody>
          <a:bodyPr>
            <a:normAutofit fontScale="100000" lnSpcReduction="0"/>
          </a:bodyPr>
          <a:lstStyle/>
          <a:p>
            <a:pPr marR="420623" defTabSz="420623">
              <a:defRPr b="1" sz="1104">
                <a:solidFill>
                  <a:srgbClr val="000000"/>
                </a:solidFill>
                <a:latin typeface="Cambria"/>
                <a:ea typeface="Cambria"/>
                <a:cs typeface="Cambria"/>
                <a:sym typeface="Cambria"/>
              </a:defRPr>
            </a:pPr>
            <a:r>
              <a:t>P______________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H___________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P____________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M________ P_____________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M________ P_____________</a:t>
            </a:r>
            <a:endParaRPr>
              <a:latin typeface="Times New Roman"/>
              <a:ea typeface="Times New Roman"/>
              <a:cs typeface="Times New Roman"/>
              <a:sym typeface="Times New Roman"/>
            </a:endParaRPr>
          </a:p>
          <a:p>
            <a:pPr marR="420623" defTabSz="420623">
              <a:defRPr i="1" sz="1104">
                <a:solidFill>
                  <a:srgbClr val="000000"/>
                </a:solidFill>
                <a:latin typeface="Cambria"/>
                <a:ea typeface="Cambria"/>
                <a:cs typeface="Cambria"/>
                <a:sym typeface="Cambria"/>
              </a:defRPr>
            </a:pPr>
            <a:r>
              <a:t>5 books</a:t>
            </a:r>
          </a:p>
          <a:p>
            <a:pPr marR="420623" defTabSz="420623">
              <a:defRPr i="1" sz="1104">
                <a:solidFill>
                  <a:srgbClr val="000000"/>
                </a:solidFill>
                <a:latin typeface="Cambria"/>
                <a:ea typeface="Cambria"/>
                <a:cs typeface="Cambria"/>
                <a:sym typeface="Cambria"/>
              </a:defRPr>
            </a:pPr>
            <a:r>
              <a:t>12 books</a:t>
            </a:r>
          </a:p>
          <a:p>
            <a:pPr marR="420623" defTabSz="420623">
              <a:defRPr i="1" sz="1104">
                <a:solidFill>
                  <a:srgbClr val="000000"/>
                </a:solidFill>
                <a:latin typeface="Cambria"/>
                <a:ea typeface="Cambria"/>
                <a:cs typeface="Cambria"/>
                <a:sym typeface="Cambria"/>
              </a:defRPr>
            </a:pPr>
            <a:r>
              <a:t>5 books</a:t>
            </a:r>
          </a:p>
          <a:p>
            <a:pPr marR="420623" defTabSz="420623">
              <a:defRPr i="1" sz="1104">
                <a:solidFill>
                  <a:srgbClr val="000000"/>
                </a:solidFill>
                <a:latin typeface="Cambria"/>
                <a:ea typeface="Cambria"/>
                <a:cs typeface="Cambria"/>
                <a:sym typeface="Cambria"/>
              </a:defRPr>
            </a:pPr>
            <a:r>
              <a:t>5 books</a:t>
            </a:r>
          </a:p>
          <a:p>
            <a:pPr marR="420623" defTabSz="420623">
              <a:defRPr i="1" sz="1104">
                <a:solidFill>
                  <a:srgbClr val="000000"/>
                </a:solidFill>
                <a:latin typeface="Cambria"/>
                <a:ea typeface="Cambria"/>
                <a:cs typeface="Cambria"/>
                <a:sym typeface="Cambria"/>
              </a:defRPr>
            </a:pPr>
            <a:r>
              <a:t>12 books</a:t>
            </a:r>
          </a:p>
          <a:p>
            <a:pPr marR="420623" defTabSz="420623">
              <a:defRPr b="1" sz="1104">
                <a:solidFill>
                  <a:srgbClr val="000000"/>
                </a:solidFill>
                <a:latin typeface="Cambria"/>
                <a:ea typeface="Cambria"/>
                <a:cs typeface="Cambria"/>
                <a:sym typeface="Cambria"/>
              </a:defRPr>
            </a:pPr>
            <a:r>
              <a:t>P______________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H___________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P____________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M________ P_____________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M________ P_____________</a:t>
            </a:r>
            <a:endParaRPr>
              <a:latin typeface="Times New Roman"/>
              <a:ea typeface="Times New Roman"/>
              <a:cs typeface="Times New Roman"/>
              <a:sym typeface="Times New Roman"/>
            </a:endParaRPr>
          </a:p>
          <a:p>
            <a:pPr marR="420623" defTabSz="420623">
              <a:defRPr i="1" sz="1104">
                <a:solidFill>
                  <a:srgbClr val="000000"/>
                </a:solidFill>
                <a:latin typeface="Cambria"/>
                <a:ea typeface="Cambria"/>
                <a:cs typeface="Cambria"/>
                <a:sym typeface="Cambria"/>
              </a:defRPr>
            </a:pPr>
            <a:r>
              <a:t>5 books</a:t>
            </a:r>
          </a:p>
          <a:p>
            <a:pPr marR="420623" defTabSz="420623">
              <a:defRPr i="1" sz="1104">
                <a:solidFill>
                  <a:srgbClr val="000000"/>
                </a:solidFill>
                <a:latin typeface="Cambria"/>
                <a:ea typeface="Cambria"/>
                <a:cs typeface="Cambria"/>
                <a:sym typeface="Cambria"/>
              </a:defRPr>
            </a:pPr>
            <a:r>
              <a:t>12 books</a:t>
            </a:r>
          </a:p>
          <a:p>
            <a:pPr marR="420623" defTabSz="420623">
              <a:defRPr i="1" sz="1104">
                <a:solidFill>
                  <a:srgbClr val="000000"/>
                </a:solidFill>
                <a:latin typeface="Cambria"/>
                <a:ea typeface="Cambria"/>
                <a:cs typeface="Cambria"/>
                <a:sym typeface="Cambria"/>
              </a:defRPr>
            </a:pPr>
            <a:r>
              <a:t>5 books</a:t>
            </a:r>
          </a:p>
          <a:p>
            <a:pPr marR="420623" defTabSz="420623">
              <a:defRPr i="1" sz="1104">
                <a:solidFill>
                  <a:srgbClr val="000000"/>
                </a:solidFill>
                <a:latin typeface="Cambria"/>
                <a:ea typeface="Cambria"/>
                <a:cs typeface="Cambria"/>
                <a:sym typeface="Cambria"/>
              </a:defRPr>
            </a:pPr>
            <a:r>
              <a:t>5 books</a:t>
            </a:r>
          </a:p>
          <a:p>
            <a:pPr marR="420623" defTabSz="420623">
              <a:defRPr i="1" sz="1104">
                <a:solidFill>
                  <a:srgbClr val="000000"/>
                </a:solidFill>
                <a:latin typeface="Cambria"/>
                <a:ea typeface="Cambria"/>
                <a:cs typeface="Cambria"/>
                <a:sym typeface="Cambria"/>
              </a:defRPr>
            </a:pPr>
            <a:r>
              <a:t>12 books</a:t>
            </a:r>
          </a:p>
        </p:txBody>
      </p:sp>
      <p:graphicFrame>
        <p:nvGraphicFramePr>
          <p:cNvPr id="228" name="Table 1"/>
          <p:cNvGraphicFramePr/>
          <p:nvPr/>
        </p:nvGraphicFramePr>
        <p:xfrm>
          <a:off x="1663700" y="7264400"/>
          <a:ext cx="21132801" cy="4191000"/>
        </p:xfrm>
        <a:graphic xmlns:a="http://schemas.openxmlformats.org/drawingml/2006/main">
          <a:graphicData uri="http://schemas.openxmlformats.org/drawingml/2006/table">
            <a:tbl>
              <a:tblPr firstCol="0" firstRow="1" lastCol="0" lastRow="0" bandCol="0" bandRow="0" rtl="0">
                <a:tableStyleId>{4C3C2611-4C71-4FC5-86AE-919BDF0F9419}</a:tableStyleId>
              </a:tblPr>
              <a:tblGrid>
                <a:gridCol w="4226560"/>
                <a:gridCol w="4226560"/>
                <a:gridCol w="4226560"/>
                <a:gridCol w="4226560"/>
                <a:gridCol w="4226560"/>
              </a:tblGrid>
              <a:tr h="2955429">
                <a:tc>
                  <a:txBody>
                    <a:bodyPr/>
                    <a:lstStyle/>
                    <a:p>
                      <a:pPr defTabSz="914400" rtl="1">
                        <a:tabLst>
                          <a:tab pos="914400" algn="l"/>
                        </a:tabLst>
                        <a:defRPr sz="1800">
                          <a:solidFill>
                            <a:srgbClr val="000000"/>
                          </a:solidFill>
                        </a:defRPr>
                      </a:pPr>
                      <a:r>
                        <a:rPr sz="6400">
                          <a:solidFill>
                            <a:srgbClr val="FFFFFF"/>
                          </a:solidFill>
                          <a:latin typeface="+mn-lt"/>
                          <a:ea typeface="+mn-ea"/>
                          <a:cs typeface="+mn-cs"/>
                        </a:rPr>
                        <a:t>أسفار موسى الخمسة</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A7A7A"/>
                    </a:solidFill>
                  </a:tcPr>
                </a:tc>
                <a:tc>
                  <a:txBody>
                    <a:bodyPr/>
                    <a:lstStyle/>
                    <a:p>
                      <a:pPr defTabSz="914400" rtl="1">
                        <a:tabLst>
                          <a:tab pos="914400" algn="l"/>
                        </a:tabLst>
                        <a:defRPr sz="1800">
                          <a:solidFill>
                            <a:srgbClr val="000000"/>
                          </a:solidFill>
                        </a:defRPr>
                      </a:pPr>
                      <a:r>
                        <a:rPr sz="6400">
                          <a:solidFill>
                            <a:srgbClr val="FFFFFF"/>
                          </a:solidFill>
                          <a:latin typeface="+mn-lt"/>
                          <a:ea typeface="+mn-ea"/>
                          <a:cs typeface="+mn-cs"/>
                        </a:rPr>
                        <a:t>الأسفار التاريخية</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A7A7A"/>
                    </a:solidFill>
                  </a:tcPr>
                </a:tc>
                <a:tc>
                  <a:txBody>
                    <a:bodyPr/>
                    <a:lstStyle/>
                    <a:p>
                      <a:pPr defTabSz="914400" rtl="1">
                        <a:tabLst>
                          <a:tab pos="914400" algn="l"/>
                        </a:tabLst>
                        <a:defRPr sz="1800">
                          <a:solidFill>
                            <a:srgbClr val="000000"/>
                          </a:solidFill>
                        </a:defRPr>
                      </a:pPr>
                      <a:r>
                        <a:rPr sz="6400">
                          <a:solidFill>
                            <a:srgbClr val="FFFFFF"/>
                          </a:solidFill>
                          <a:latin typeface="+mn-lt"/>
                          <a:ea typeface="+mn-ea"/>
                          <a:cs typeface="+mn-cs"/>
                        </a:rPr>
                        <a:t>الأسفار الشعرية</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A7A7A"/>
                    </a:solidFill>
                  </a:tcPr>
                </a:tc>
                <a:tc>
                  <a:txBody>
                    <a:bodyPr/>
                    <a:lstStyle/>
                    <a:p>
                      <a:pPr defTabSz="914400" rtl="1">
                        <a:tabLst>
                          <a:tab pos="914400" algn="l"/>
                        </a:tabLst>
                        <a:defRPr sz="1800">
                          <a:solidFill>
                            <a:srgbClr val="000000"/>
                          </a:solidFill>
                        </a:defRPr>
                      </a:pPr>
                      <a:r>
                        <a:rPr sz="6400">
                          <a:solidFill>
                            <a:srgbClr val="FFFFFF"/>
                          </a:solidFill>
                          <a:latin typeface="+mn-lt"/>
                          <a:ea typeface="+mn-ea"/>
                          <a:cs typeface="+mn-cs"/>
                        </a:rPr>
                        <a:t>أسفار الأنبياء الكبار</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A7A7A"/>
                    </a:solidFill>
                  </a:tcPr>
                </a:tc>
                <a:tc>
                  <a:txBody>
                    <a:bodyPr/>
                    <a:lstStyle/>
                    <a:p>
                      <a:pPr defTabSz="914400" rtl="1">
                        <a:tabLst>
                          <a:tab pos="914400" algn="l"/>
                        </a:tabLst>
                        <a:defRPr sz="1800">
                          <a:solidFill>
                            <a:srgbClr val="000000"/>
                          </a:solidFill>
                        </a:defRPr>
                      </a:pPr>
                      <a:r>
                        <a:rPr sz="6400">
                          <a:solidFill>
                            <a:srgbClr val="FFFFFF"/>
                          </a:solidFill>
                          <a:latin typeface="+mn-lt"/>
                          <a:ea typeface="+mn-ea"/>
                          <a:cs typeface="+mn-cs"/>
                        </a:rPr>
                        <a:t>أسفار الأنبياء الصغار</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A7A7A"/>
                    </a:solidFill>
                  </a:tcPr>
                </a:tc>
              </a:tr>
              <a:tr h="1235571">
                <a:tc>
                  <a:txBody>
                    <a:bodyPr/>
                    <a:lstStyle/>
                    <a:p>
                      <a:pPr defTabSz="914400">
                        <a:tabLst>
                          <a:tab pos="914400" algn="l"/>
                        </a:tabLst>
                        <a:defRPr sz="1800">
                          <a:solidFill>
                            <a:srgbClr val="000000"/>
                          </a:solidFill>
                        </a:defRPr>
                      </a:pPr>
                      <a:r>
                        <a:rPr sz="6400">
                          <a:solidFill>
                            <a:srgbClr val="FFFFFF"/>
                          </a:solidFill>
                          <a:latin typeface="+mn-lt"/>
                          <a:ea typeface="+mn-ea"/>
                          <a:cs typeface="+mn-cs"/>
                        </a:rPr>
                        <a:t>5 كتاب</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a:tabLst>
                          <a:tab pos="914400" algn="l"/>
                        </a:tabLst>
                        <a:defRPr sz="1800">
                          <a:solidFill>
                            <a:srgbClr val="000000"/>
                          </a:solidFill>
                        </a:defRPr>
                      </a:pPr>
                      <a:r>
                        <a:rPr sz="6400">
                          <a:solidFill>
                            <a:srgbClr val="FFFFFF"/>
                          </a:solidFill>
                          <a:latin typeface="+mn-lt"/>
                          <a:ea typeface="+mn-ea"/>
                          <a:cs typeface="+mn-cs"/>
                        </a:rPr>
                        <a:t>12 كتاب</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a:tabLst>
                          <a:tab pos="914400" algn="l"/>
                        </a:tabLst>
                        <a:defRPr sz="1800">
                          <a:solidFill>
                            <a:srgbClr val="000000"/>
                          </a:solidFill>
                        </a:defRPr>
                      </a:pPr>
                      <a:r>
                        <a:rPr sz="6400">
                          <a:solidFill>
                            <a:srgbClr val="FFFFFF"/>
                          </a:solidFill>
                          <a:latin typeface="+mn-lt"/>
                          <a:ea typeface="+mn-ea"/>
                          <a:cs typeface="+mn-cs"/>
                        </a:rPr>
                        <a:t>5 كتاب</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a:tabLst>
                          <a:tab pos="914400" algn="l"/>
                        </a:tabLst>
                        <a:defRPr sz="1800">
                          <a:solidFill>
                            <a:srgbClr val="000000"/>
                          </a:solidFill>
                        </a:defRPr>
                      </a:pPr>
                      <a:r>
                        <a:rPr sz="6400">
                          <a:solidFill>
                            <a:srgbClr val="FFFFFF"/>
                          </a:solidFill>
                          <a:latin typeface="+mn-lt"/>
                          <a:ea typeface="+mn-ea"/>
                          <a:cs typeface="+mn-cs"/>
                        </a:rPr>
                        <a:t>5 كتاب</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a:tabLst>
                          <a:tab pos="914400" algn="l"/>
                        </a:tabLst>
                        <a:defRPr sz="1800">
                          <a:solidFill>
                            <a:srgbClr val="000000"/>
                          </a:solidFill>
                        </a:defRPr>
                      </a:pPr>
                      <a:r>
                        <a:rPr sz="6400">
                          <a:solidFill>
                            <a:srgbClr val="FFFFFF"/>
                          </a:solidFill>
                          <a:latin typeface="+mn-lt"/>
                          <a:ea typeface="+mn-ea"/>
                          <a:cs typeface="+mn-cs"/>
                        </a:rPr>
                        <a:t>12 كتاب</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advClick="1" p14:dur="60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226"/>
                                        </p:tgtEl>
                                        <p:attrNameLst>
                                          <p:attrName>style.visibility</p:attrName>
                                        </p:attrNameLst>
                                      </p:cBhvr>
                                      <p:to>
                                        <p:strVal val="visible"/>
                                      </p:to>
                                    </p:set>
                                    <p:animEffect filter="fade" transition="in">
                                      <p:cBhvr>
                                        <p:cTn id="7" dur="2000"/>
                                        <p:tgtEl>
                                          <p:spTgt spid="22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228"/>
                                        </p:tgtEl>
                                        <p:attrNameLst>
                                          <p:attrName>style.visibility</p:attrName>
                                        </p:attrNameLst>
                                      </p:cBhvr>
                                      <p:to>
                                        <p:strVal val="visible"/>
                                      </p:to>
                                    </p:set>
                                    <p:animEffect filter="fade" transition="in">
                                      <p:cBhvr>
                                        <p:cTn id="12" dur="1000"/>
                                        <p:tgtEl>
                                          <p:spTgt spid="2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8" grpId="2"/>
      <p:bldP build="whole" bldLvl="1" animBg="1" rev="0" advAuto="0" spid="226"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 name="4-1-21-1…"/>
          <p:cNvSpPr txBox="1"/>
          <p:nvPr>
            <p:ph type="ctrTitle"/>
          </p:nvPr>
        </p:nvSpPr>
        <p:spPr>
          <a:prstGeom prst="rect">
            <a:avLst/>
          </a:prstGeom>
        </p:spPr>
        <p:txBody>
          <a:bodyPr/>
          <a:lstStyle/>
          <a:p>
            <a:pPr>
              <a:defRPr b="1" sz="14400"/>
            </a:pPr>
            <a:r>
              <a:t>4-1-21-1</a:t>
            </a:r>
          </a:p>
          <a:p>
            <a:pPr rtl="1">
              <a:defRPr b="1" sz="14400"/>
            </a:pPr>
            <a:r>
              <a:t>العهد الجديد</a:t>
            </a:r>
          </a:p>
        </p:txBody>
      </p:sp>
      <p:sp>
        <p:nvSpPr>
          <p:cNvPr id="233" name="P______________…"/>
          <p:cNvSpPr txBox="1"/>
          <p:nvPr>
            <p:ph type="subTitle" sz="half" idx="1"/>
          </p:nvPr>
        </p:nvSpPr>
        <p:spPr>
          <a:xfrm>
            <a:off x="1739900" y="7061200"/>
            <a:ext cx="20904200" cy="3810000"/>
          </a:xfrm>
          <a:prstGeom prst="rect">
            <a:avLst/>
          </a:prstGeom>
        </p:spPr>
        <p:txBody>
          <a:bodyPr>
            <a:normAutofit fontScale="100000" lnSpcReduction="0"/>
          </a:bodyPr>
          <a:lstStyle/>
          <a:p>
            <a:pPr marR="420623" defTabSz="420623">
              <a:defRPr b="1" sz="1104">
                <a:solidFill>
                  <a:srgbClr val="000000"/>
                </a:solidFill>
                <a:latin typeface="Cambria"/>
                <a:ea typeface="Cambria"/>
                <a:cs typeface="Cambria"/>
                <a:sym typeface="Cambria"/>
              </a:defRPr>
            </a:pPr>
            <a:r>
              <a:t>P______________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H___________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P____________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M________ P_____________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M________ P_____________</a:t>
            </a:r>
            <a:endParaRPr>
              <a:latin typeface="Times New Roman"/>
              <a:ea typeface="Times New Roman"/>
              <a:cs typeface="Times New Roman"/>
              <a:sym typeface="Times New Roman"/>
            </a:endParaRPr>
          </a:p>
          <a:p>
            <a:pPr marR="420623" defTabSz="420623">
              <a:defRPr i="1" sz="1104">
                <a:solidFill>
                  <a:srgbClr val="000000"/>
                </a:solidFill>
                <a:latin typeface="Cambria"/>
                <a:ea typeface="Cambria"/>
                <a:cs typeface="Cambria"/>
                <a:sym typeface="Cambria"/>
              </a:defRPr>
            </a:pPr>
            <a:r>
              <a:t>5 books</a:t>
            </a:r>
          </a:p>
          <a:p>
            <a:pPr marR="420623" defTabSz="420623">
              <a:defRPr i="1" sz="1104">
                <a:solidFill>
                  <a:srgbClr val="000000"/>
                </a:solidFill>
                <a:latin typeface="Cambria"/>
                <a:ea typeface="Cambria"/>
                <a:cs typeface="Cambria"/>
                <a:sym typeface="Cambria"/>
              </a:defRPr>
            </a:pPr>
            <a:r>
              <a:t>12 books</a:t>
            </a:r>
          </a:p>
          <a:p>
            <a:pPr marR="420623" defTabSz="420623">
              <a:defRPr i="1" sz="1104">
                <a:solidFill>
                  <a:srgbClr val="000000"/>
                </a:solidFill>
                <a:latin typeface="Cambria"/>
                <a:ea typeface="Cambria"/>
                <a:cs typeface="Cambria"/>
                <a:sym typeface="Cambria"/>
              </a:defRPr>
            </a:pPr>
            <a:r>
              <a:t>5 books</a:t>
            </a:r>
          </a:p>
          <a:p>
            <a:pPr marR="420623" defTabSz="420623">
              <a:defRPr i="1" sz="1104">
                <a:solidFill>
                  <a:srgbClr val="000000"/>
                </a:solidFill>
                <a:latin typeface="Cambria"/>
                <a:ea typeface="Cambria"/>
                <a:cs typeface="Cambria"/>
                <a:sym typeface="Cambria"/>
              </a:defRPr>
            </a:pPr>
            <a:r>
              <a:t>5 books</a:t>
            </a:r>
          </a:p>
          <a:p>
            <a:pPr marR="420623" defTabSz="420623">
              <a:defRPr i="1" sz="1104">
                <a:solidFill>
                  <a:srgbClr val="000000"/>
                </a:solidFill>
                <a:latin typeface="Cambria"/>
                <a:ea typeface="Cambria"/>
                <a:cs typeface="Cambria"/>
                <a:sym typeface="Cambria"/>
              </a:defRPr>
            </a:pPr>
            <a:r>
              <a:t>12 books</a:t>
            </a:r>
          </a:p>
          <a:p>
            <a:pPr marR="420623" defTabSz="420623">
              <a:defRPr b="1" sz="1104">
                <a:solidFill>
                  <a:srgbClr val="000000"/>
                </a:solidFill>
                <a:latin typeface="Cambria"/>
                <a:ea typeface="Cambria"/>
                <a:cs typeface="Cambria"/>
                <a:sym typeface="Cambria"/>
              </a:defRPr>
            </a:pPr>
            <a:r>
              <a:t>P______________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H___________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P____________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M________ P_____________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M________ P_____________</a:t>
            </a:r>
            <a:endParaRPr>
              <a:latin typeface="Times New Roman"/>
              <a:ea typeface="Times New Roman"/>
              <a:cs typeface="Times New Roman"/>
              <a:sym typeface="Times New Roman"/>
            </a:endParaRPr>
          </a:p>
          <a:p>
            <a:pPr marR="420623" defTabSz="420623">
              <a:defRPr i="1" sz="1104">
                <a:solidFill>
                  <a:srgbClr val="000000"/>
                </a:solidFill>
                <a:latin typeface="Cambria"/>
                <a:ea typeface="Cambria"/>
                <a:cs typeface="Cambria"/>
                <a:sym typeface="Cambria"/>
              </a:defRPr>
            </a:pPr>
            <a:r>
              <a:t>5 books</a:t>
            </a:r>
          </a:p>
          <a:p>
            <a:pPr marR="420623" defTabSz="420623">
              <a:defRPr i="1" sz="1104">
                <a:solidFill>
                  <a:srgbClr val="000000"/>
                </a:solidFill>
                <a:latin typeface="Cambria"/>
                <a:ea typeface="Cambria"/>
                <a:cs typeface="Cambria"/>
                <a:sym typeface="Cambria"/>
              </a:defRPr>
            </a:pPr>
            <a:r>
              <a:t>12 books</a:t>
            </a:r>
          </a:p>
          <a:p>
            <a:pPr marR="420623" defTabSz="420623">
              <a:defRPr i="1" sz="1104">
                <a:solidFill>
                  <a:srgbClr val="000000"/>
                </a:solidFill>
                <a:latin typeface="Cambria"/>
                <a:ea typeface="Cambria"/>
                <a:cs typeface="Cambria"/>
                <a:sym typeface="Cambria"/>
              </a:defRPr>
            </a:pPr>
            <a:r>
              <a:t>5 books</a:t>
            </a:r>
          </a:p>
          <a:p>
            <a:pPr marR="420623" defTabSz="420623">
              <a:defRPr i="1" sz="1104">
                <a:solidFill>
                  <a:srgbClr val="000000"/>
                </a:solidFill>
                <a:latin typeface="Cambria"/>
                <a:ea typeface="Cambria"/>
                <a:cs typeface="Cambria"/>
                <a:sym typeface="Cambria"/>
              </a:defRPr>
            </a:pPr>
            <a:r>
              <a:t>5 books</a:t>
            </a:r>
          </a:p>
          <a:p>
            <a:pPr marR="420623" defTabSz="420623">
              <a:defRPr i="1" sz="1104">
                <a:solidFill>
                  <a:srgbClr val="000000"/>
                </a:solidFill>
                <a:latin typeface="Cambria"/>
                <a:ea typeface="Cambria"/>
                <a:cs typeface="Cambria"/>
                <a:sym typeface="Cambria"/>
              </a:defRPr>
            </a:pPr>
            <a:r>
              <a:t>12 books</a:t>
            </a:r>
          </a:p>
        </p:txBody>
      </p:sp>
      <p:graphicFrame>
        <p:nvGraphicFramePr>
          <p:cNvPr id="234" name="Table 1"/>
          <p:cNvGraphicFramePr/>
          <p:nvPr/>
        </p:nvGraphicFramePr>
        <p:xfrm>
          <a:off x="1663700" y="7264400"/>
          <a:ext cx="21132801" cy="4191000"/>
        </p:xfrm>
        <a:graphic xmlns:a="http://schemas.openxmlformats.org/drawingml/2006/main">
          <a:graphicData uri="http://schemas.openxmlformats.org/drawingml/2006/table">
            <a:tbl>
              <a:tblPr firstCol="0" firstRow="1" lastCol="0" lastRow="0" bandCol="0" bandRow="0" rtl="0">
                <a:tableStyleId>{4C3C2611-4C71-4FC5-86AE-919BDF0F9419}</a:tableStyleId>
              </a:tblPr>
              <a:tblGrid>
                <a:gridCol w="5283200"/>
                <a:gridCol w="5283200"/>
                <a:gridCol w="5283200"/>
                <a:gridCol w="5283200"/>
              </a:tblGrid>
              <a:tr h="2955429">
                <a:tc>
                  <a:txBody>
                    <a:bodyPr/>
                    <a:lstStyle/>
                    <a:p>
                      <a:pPr defTabSz="914400" rtl="1">
                        <a:tabLst>
                          <a:tab pos="914400" algn="l"/>
                        </a:tabLst>
                        <a:defRPr sz="1800">
                          <a:solidFill>
                            <a:srgbClr val="000000"/>
                          </a:solidFill>
                        </a:defRPr>
                      </a:pPr>
                      <a:r>
                        <a:rPr sz="6400">
                          <a:solidFill>
                            <a:srgbClr val="FFFFFF"/>
                          </a:solidFill>
                          <a:latin typeface="+mn-lt"/>
                          <a:ea typeface="+mn-ea"/>
                          <a:cs typeface="+mn-cs"/>
                        </a:rPr>
                        <a:t>الأناجيل</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A7A7A"/>
                    </a:solidFill>
                  </a:tcPr>
                </a:tc>
                <a:tc>
                  <a:txBody>
                    <a:bodyPr/>
                    <a:lstStyle/>
                    <a:p>
                      <a:pPr defTabSz="914400" rtl="1">
                        <a:tabLst>
                          <a:tab pos="914400" algn="l"/>
                        </a:tabLst>
                        <a:defRPr sz="1800">
                          <a:solidFill>
                            <a:srgbClr val="000000"/>
                          </a:solidFill>
                        </a:defRPr>
                      </a:pPr>
                      <a:r>
                        <a:rPr sz="6400">
                          <a:solidFill>
                            <a:srgbClr val="FFFFFF"/>
                          </a:solidFill>
                          <a:latin typeface="+mn-lt"/>
                          <a:ea typeface="+mn-ea"/>
                          <a:cs typeface="+mn-cs"/>
                        </a:rPr>
                        <a:t>التاريخ</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A7A7A"/>
                    </a:solidFill>
                  </a:tcPr>
                </a:tc>
                <a:tc>
                  <a:txBody>
                    <a:bodyPr/>
                    <a:lstStyle/>
                    <a:p>
                      <a:pPr defTabSz="914400" rtl="1">
                        <a:tabLst>
                          <a:tab pos="914400" algn="l"/>
                        </a:tabLst>
                        <a:defRPr sz="1800">
                          <a:solidFill>
                            <a:srgbClr val="000000"/>
                          </a:solidFill>
                        </a:defRPr>
                      </a:pPr>
                      <a:r>
                        <a:rPr sz="6400">
                          <a:solidFill>
                            <a:srgbClr val="FFFFFF"/>
                          </a:solidFill>
                          <a:latin typeface="+mn-lt"/>
                          <a:ea typeface="+mn-ea"/>
                          <a:cs typeface="+mn-cs"/>
                        </a:rPr>
                        <a:t>رسائل</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A7A7A"/>
                    </a:solidFill>
                  </a:tcPr>
                </a:tc>
                <a:tc>
                  <a:txBody>
                    <a:bodyPr/>
                    <a:lstStyle/>
                    <a:p>
                      <a:pPr defTabSz="914400" rtl="1">
                        <a:tabLst>
                          <a:tab pos="914400" algn="l"/>
                        </a:tabLst>
                        <a:defRPr sz="1800">
                          <a:solidFill>
                            <a:srgbClr val="000000"/>
                          </a:solidFill>
                        </a:defRPr>
                      </a:pPr>
                      <a:r>
                        <a:rPr sz="6400">
                          <a:solidFill>
                            <a:srgbClr val="FFFFFF"/>
                          </a:solidFill>
                          <a:latin typeface="+mn-lt"/>
                          <a:ea typeface="+mn-ea"/>
                          <a:cs typeface="+mn-cs"/>
                        </a:rPr>
                        <a:t>نبوة</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A7A7A"/>
                    </a:solidFill>
                  </a:tcPr>
                </a:tc>
              </a:tr>
              <a:tr h="1235571">
                <a:tc>
                  <a:txBody>
                    <a:bodyPr/>
                    <a:lstStyle/>
                    <a:p>
                      <a:pPr defTabSz="914400">
                        <a:tabLst>
                          <a:tab pos="914400" algn="l"/>
                        </a:tabLst>
                        <a:defRPr sz="1800">
                          <a:solidFill>
                            <a:srgbClr val="000000"/>
                          </a:solidFill>
                        </a:defRPr>
                      </a:pPr>
                      <a:r>
                        <a:rPr sz="6400">
                          <a:solidFill>
                            <a:srgbClr val="FFFFFF"/>
                          </a:solidFill>
                          <a:latin typeface="+mn-lt"/>
                          <a:ea typeface="+mn-ea"/>
                          <a:cs typeface="+mn-cs"/>
                        </a:rPr>
                        <a:t>4 كتاب</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a:tabLst>
                          <a:tab pos="914400" algn="l"/>
                        </a:tabLst>
                        <a:defRPr sz="1800">
                          <a:solidFill>
                            <a:srgbClr val="000000"/>
                          </a:solidFill>
                        </a:defRPr>
                      </a:pPr>
                      <a:r>
                        <a:rPr sz="6400">
                          <a:solidFill>
                            <a:srgbClr val="FFFFFF"/>
                          </a:solidFill>
                          <a:latin typeface="+mn-lt"/>
                          <a:ea typeface="+mn-ea"/>
                          <a:cs typeface="+mn-cs"/>
                        </a:rPr>
                        <a:t>1 كتاب</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a:tabLst>
                          <a:tab pos="914400" algn="l"/>
                        </a:tabLst>
                        <a:defRPr sz="1800">
                          <a:solidFill>
                            <a:srgbClr val="000000"/>
                          </a:solidFill>
                        </a:defRPr>
                      </a:pPr>
                      <a:r>
                        <a:rPr sz="6400">
                          <a:solidFill>
                            <a:srgbClr val="FFFFFF"/>
                          </a:solidFill>
                          <a:latin typeface="+mn-lt"/>
                          <a:ea typeface="+mn-ea"/>
                          <a:cs typeface="+mn-cs"/>
                        </a:rPr>
                        <a:t>21 كتاب</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a:tabLst>
                          <a:tab pos="914400" algn="l"/>
                        </a:tabLst>
                        <a:defRPr sz="1800">
                          <a:solidFill>
                            <a:srgbClr val="000000"/>
                          </a:solidFill>
                        </a:defRPr>
                      </a:pPr>
                      <a:r>
                        <a:rPr sz="6400">
                          <a:solidFill>
                            <a:srgbClr val="FFFFFF"/>
                          </a:solidFill>
                          <a:latin typeface="+mn-lt"/>
                          <a:ea typeface="+mn-ea"/>
                          <a:cs typeface="+mn-cs"/>
                        </a:rPr>
                        <a:t>1 كتاب</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advClick="1" p14:dur="30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34"/>
                                        </p:tgtEl>
                                        <p:attrNameLst>
                                          <p:attrName>style.visibility</p:attrName>
                                        </p:attrNameLst>
                                      </p:cBhvr>
                                      <p:to>
                                        <p:strVal val="visible"/>
                                      </p:to>
                                    </p:set>
                                    <p:animEffect filter="fade" transition="in">
                                      <p:cBhvr>
                                        <p:cTn id="7" dur="1000"/>
                                        <p:tgtEl>
                                          <p:spTgt spid="2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4"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8" name="11"/>
          <p:cNvSpPr txBox="1"/>
          <p:nvPr/>
        </p:nvSpPr>
        <p:spPr>
          <a:xfrm>
            <a:off x="23170529" y="3111500"/>
            <a:ext cx="266701" cy="279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200">
                <a:solidFill>
                  <a:srgbClr val="000000"/>
                </a:solidFill>
              </a:defRPr>
            </a:lvl1pPr>
          </a:lstStyle>
          <a:p>
            <a:pPr/>
            <a:r>
              <a:t>11</a:t>
            </a:r>
          </a:p>
        </p:txBody>
      </p:sp>
      <p:pic>
        <p:nvPicPr>
          <p:cNvPr id="239" name="Story of Scripture.011.jpg" descr="Story of Scripture.011.jpg"/>
          <p:cNvPicPr>
            <a:picLocks noChangeAspect="1"/>
          </p:cNvPicPr>
          <p:nvPr/>
        </p:nvPicPr>
        <p:blipFill>
          <a:blip r:embed="rId2">
            <a:extLst/>
          </a:blip>
          <a:stretch>
            <a:fillRect/>
          </a:stretch>
        </p:blipFill>
        <p:spPr>
          <a:xfrm>
            <a:off x="5644" y="3429000"/>
            <a:ext cx="6096001" cy="3429000"/>
          </a:xfrm>
          <a:prstGeom prst="rect">
            <a:avLst/>
          </a:prstGeom>
          <a:ln w="12700">
            <a:miter lim="400000"/>
          </a:ln>
        </p:spPr>
      </p:pic>
      <p:pic>
        <p:nvPicPr>
          <p:cNvPr id="240" name="Story of Scripture.015.jpg" descr="Story of Scripture.015.jpg"/>
          <p:cNvPicPr>
            <a:picLocks noChangeAspect="1"/>
          </p:cNvPicPr>
          <p:nvPr/>
        </p:nvPicPr>
        <p:blipFill>
          <a:blip r:embed="rId3">
            <a:extLst/>
          </a:blip>
          <a:stretch>
            <a:fillRect/>
          </a:stretch>
        </p:blipFill>
        <p:spPr>
          <a:xfrm>
            <a:off x="6096000" y="3426618"/>
            <a:ext cx="6096000" cy="3429001"/>
          </a:xfrm>
          <a:prstGeom prst="rect">
            <a:avLst/>
          </a:prstGeom>
          <a:ln w="12700">
            <a:miter lim="400000"/>
          </a:ln>
        </p:spPr>
      </p:pic>
      <p:pic>
        <p:nvPicPr>
          <p:cNvPr id="241" name="Story of Scripture.019.jpg" descr="Story of Scripture.019.jpg"/>
          <p:cNvPicPr>
            <a:picLocks noChangeAspect="1"/>
          </p:cNvPicPr>
          <p:nvPr/>
        </p:nvPicPr>
        <p:blipFill>
          <a:blip r:embed="rId4">
            <a:extLst/>
          </a:blip>
          <a:stretch>
            <a:fillRect/>
          </a:stretch>
        </p:blipFill>
        <p:spPr>
          <a:xfrm>
            <a:off x="12192000" y="3425031"/>
            <a:ext cx="6096000" cy="3429001"/>
          </a:xfrm>
          <a:prstGeom prst="rect">
            <a:avLst/>
          </a:prstGeom>
          <a:ln w="12700">
            <a:miter lim="400000"/>
          </a:ln>
        </p:spPr>
      </p:pic>
      <p:pic>
        <p:nvPicPr>
          <p:cNvPr id="242" name="Story of Scripture.027.jpg" descr="Story of Scripture.027.jpg"/>
          <p:cNvPicPr>
            <a:picLocks noChangeAspect="1"/>
          </p:cNvPicPr>
          <p:nvPr/>
        </p:nvPicPr>
        <p:blipFill>
          <a:blip r:embed="rId5">
            <a:extLst/>
          </a:blip>
          <a:stretch>
            <a:fillRect/>
          </a:stretch>
        </p:blipFill>
        <p:spPr>
          <a:xfrm>
            <a:off x="0" y="6856412"/>
            <a:ext cx="6096000" cy="3429001"/>
          </a:xfrm>
          <a:prstGeom prst="rect">
            <a:avLst/>
          </a:prstGeom>
          <a:ln w="12700">
            <a:miter lim="400000"/>
          </a:ln>
        </p:spPr>
      </p:pic>
      <p:pic>
        <p:nvPicPr>
          <p:cNvPr id="243" name="Story of Scripture.031.jpg" descr="Story of Scripture.031.jpg"/>
          <p:cNvPicPr>
            <a:picLocks noChangeAspect="1"/>
          </p:cNvPicPr>
          <p:nvPr/>
        </p:nvPicPr>
        <p:blipFill>
          <a:blip r:embed="rId6">
            <a:extLst/>
          </a:blip>
          <a:stretch>
            <a:fillRect/>
          </a:stretch>
        </p:blipFill>
        <p:spPr>
          <a:xfrm>
            <a:off x="6091767" y="6858000"/>
            <a:ext cx="6096001" cy="3429000"/>
          </a:xfrm>
          <a:prstGeom prst="rect">
            <a:avLst/>
          </a:prstGeom>
          <a:ln w="12700">
            <a:miter lim="400000"/>
          </a:ln>
        </p:spPr>
      </p:pic>
      <p:pic>
        <p:nvPicPr>
          <p:cNvPr id="244" name="Story of Scripture.035.jpg" descr="Story of Scripture.035.jpg"/>
          <p:cNvPicPr>
            <a:picLocks noChangeAspect="1"/>
          </p:cNvPicPr>
          <p:nvPr/>
        </p:nvPicPr>
        <p:blipFill>
          <a:blip r:embed="rId7">
            <a:extLst/>
          </a:blip>
          <a:stretch>
            <a:fillRect/>
          </a:stretch>
        </p:blipFill>
        <p:spPr>
          <a:xfrm>
            <a:off x="12190589" y="6858000"/>
            <a:ext cx="6096001" cy="3429000"/>
          </a:xfrm>
          <a:prstGeom prst="rect">
            <a:avLst/>
          </a:prstGeom>
          <a:ln w="12700">
            <a:miter lim="400000"/>
          </a:ln>
        </p:spPr>
      </p:pic>
      <p:pic>
        <p:nvPicPr>
          <p:cNvPr id="245" name="Story of Scripture.043.jpg" descr="Story of Scripture.043.jpg"/>
          <p:cNvPicPr>
            <a:picLocks noChangeAspect="1"/>
          </p:cNvPicPr>
          <p:nvPr/>
        </p:nvPicPr>
        <p:blipFill>
          <a:blip r:embed="rId8">
            <a:extLst/>
          </a:blip>
          <a:stretch>
            <a:fillRect/>
          </a:stretch>
        </p:blipFill>
        <p:spPr>
          <a:xfrm>
            <a:off x="0" y="10287000"/>
            <a:ext cx="6096000" cy="3429000"/>
          </a:xfrm>
          <a:prstGeom prst="rect">
            <a:avLst/>
          </a:prstGeom>
          <a:ln w="12700">
            <a:miter lim="400000"/>
          </a:ln>
        </p:spPr>
      </p:pic>
      <p:pic>
        <p:nvPicPr>
          <p:cNvPr id="246" name="Story of Scripture.023.jpg" descr="Story of Scripture.023.jpg"/>
          <p:cNvPicPr>
            <a:picLocks noChangeAspect="1"/>
          </p:cNvPicPr>
          <p:nvPr/>
        </p:nvPicPr>
        <p:blipFill>
          <a:blip r:embed="rId9">
            <a:extLst/>
          </a:blip>
          <a:stretch>
            <a:fillRect/>
          </a:stretch>
        </p:blipFill>
        <p:spPr>
          <a:xfrm>
            <a:off x="18288000" y="3390900"/>
            <a:ext cx="6159500" cy="3467100"/>
          </a:xfrm>
          <a:prstGeom prst="rect">
            <a:avLst/>
          </a:prstGeom>
          <a:ln w="12700">
            <a:miter lim="400000"/>
          </a:ln>
        </p:spPr>
      </p:pic>
      <p:grpSp>
        <p:nvGrpSpPr>
          <p:cNvPr id="250" name="Group"/>
          <p:cNvGrpSpPr/>
          <p:nvPr/>
        </p:nvGrpSpPr>
        <p:grpSpPr>
          <a:xfrm>
            <a:off x="-69850" y="-2344"/>
            <a:ext cx="12280900" cy="3431345"/>
            <a:chOff x="0" y="0"/>
            <a:chExt cx="12280900" cy="3431344"/>
          </a:xfrm>
        </p:grpSpPr>
        <p:pic>
          <p:nvPicPr>
            <p:cNvPr id="247" name="FirstHorizon.jpg" descr="FirstHorizon.jpg"/>
            <p:cNvPicPr>
              <a:picLocks noChangeAspect="1"/>
            </p:cNvPicPr>
            <p:nvPr/>
          </p:nvPicPr>
          <p:blipFill>
            <a:blip r:embed="rId10">
              <a:extLst/>
            </a:blip>
            <a:stretch>
              <a:fillRect/>
            </a:stretch>
          </p:blipFill>
          <p:spPr>
            <a:xfrm>
              <a:off x="69850" y="0"/>
              <a:ext cx="12192000" cy="3429000"/>
            </a:xfrm>
            <a:prstGeom prst="rect">
              <a:avLst/>
            </a:prstGeom>
            <a:ln w="12700" cap="flat">
              <a:noFill/>
              <a:miter lim="400000"/>
            </a:ln>
            <a:effectLst/>
          </p:spPr>
        </p:pic>
        <p:pic>
          <p:nvPicPr>
            <p:cNvPr id="248" name="TitleStrip.jpg" descr="TitleStrip.jpg"/>
            <p:cNvPicPr>
              <a:picLocks noChangeAspect="1"/>
            </p:cNvPicPr>
            <p:nvPr/>
          </p:nvPicPr>
          <p:blipFill>
            <a:blip r:embed="rId11">
              <a:extLst/>
            </a:blip>
            <a:stretch>
              <a:fillRect/>
            </a:stretch>
          </p:blipFill>
          <p:spPr>
            <a:xfrm flipH="1">
              <a:off x="6134100" y="3136810"/>
              <a:ext cx="6146800" cy="294535"/>
            </a:xfrm>
            <a:prstGeom prst="rect">
              <a:avLst/>
            </a:prstGeom>
            <a:ln w="12700" cap="flat">
              <a:noFill/>
              <a:miter lim="400000"/>
            </a:ln>
            <a:effectLst/>
          </p:spPr>
        </p:pic>
        <p:pic>
          <p:nvPicPr>
            <p:cNvPr id="249" name="TitleStrip.jpg" descr="TitleStrip.jpg"/>
            <p:cNvPicPr>
              <a:picLocks noChangeAspect="1"/>
            </p:cNvPicPr>
            <p:nvPr/>
          </p:nvPicPr>
          <p:blipFill>
            <a:blip r:embed="rId11">
              <a:extLst/>
            </a:blip>
            <a:stretch>
              <a:fillRect/>
            </a:stretch>
          </p:blipFill>
          <p:spPr>
            <a:xfrm>
              <a:off x="0" y="3136810"/>
              <a:ext cx="6146800" cy="294535"/>
            </a:xfrm>
            <a:prstGeom prst="rect">
              <a:avLst/>
            </a:prstGeom>
            <a:ln w="12700" cap="flat">
              <a:noFill/>
              <a:miter lim="400000"/>
            </a:ln>
            <a:effectLst/>
          </p:spPr>
        </p:pic>
      </p:grpSp>
      <p:pic>
        <p:nvPicPr>
          <p:cNvPr id="251" name="Story of ScriptureStephen.040.jpg" descr="Story of ScriptureStephen.040.jpg"/>
          <p:cNvPicPr>
            <a:picLocks noChangeAspect="1"/>
          </p:cNvPicPr>
          <p:nvPr/>
        </p:nvPicPr>
        <p:blipFill>
          <a:blip r:embed="rId12">
            <a:extLst/>
          </a:blip>
          <a:stretch>
            <a:fillRect/>
          </a:stretch>
        </p:blipFill>
        <p:spPr>
          <a:xfrm>
            <a:off x="18283766" y="6858000"/>
            <a:ext cx="6096001" cy="3429000"/>
          </a:xfrm>
          <a:prstGeom prst="rect">
            <a:avLst/>
          </a:prstGeom>
          <a:ln w="12700">
            <a:miter lim="400000"/>
          </a:ln>
        </p:spPr>
      </p:pic>
      <p:pic>
        <p:nvPicPr>
          <p:cNvPr id="252" name="Story of Scripture.003.jpg" descr="Story of Scripture.003.jpg"/>
          <p:cNvPicPr>
            <a:picLocks noChangeAspect="1"/>
          </p:cNvPicPr>
          <p:nvPr/>
        </p:nvPicPr>
        <p:blipFill>
          <a:blip r:embed="rId13">
            <a:extLst/>
          </a:blip>
          <a:stretch>
            <a:fillRect/>
          </a:stretch>
        </p:blipFill>
        <p:spPr>
          <a:xfrm>
            <a:off x="12189178" y="0"/>
            <a:ext cx="6096001" cy="3429000"/>
          </a:xfrm>
          <a:prstGeom prst="rect">
            <a:avLst/>
          </a:prstGeom>
          <a:ln w="12700">
            <a:miter lim="400000"/>
          </a:ln>
        </p:spPr>
      </p:pic>
      <p:pic>
        <p:nvPicPr>
          <p:cNvPr id="253" name="Story of Scripture.007.jpg" descr="Story of Scripture.007.jpg"/>
          <p:cNvPicPr>
            <a:picLocks noChangeAspect="1"/>
          </p:cNvPicPr>
          <p:nvPr/>
        </p:nvPicPr>
        <p:blipFill>
          <a:blip r:embed="rId14">
            <a:extLst/>
          </a:blip>
          <a:stretch>
            <a:fillRect/>
          </a:stretch>
        </p:blipFill>
        <p:spPr>
          <a:xfrm>
            <a:off x="18288000" y="-2382"/>
            <a:ext cx="6096000" cy="34290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50"/>
                                        </p:tgtEl>
                                        <p:attrNameLst>
                                          <p:attrName>style.visibility</p:attrName>
                                        </p:attrNameLst>
                                      </p:cBhvr>
                                      <p:to>
                                        <p:strVal val="visible"/>
                                      </p:to>
                                    </p:set>
                                    <p:animEffect filter="wipe(left)" transition="in">
                                      <p:cBhvr>
                                        <p:cTn id="7" dur="1000"/>
                                        <p:tgtEl>
                                          <p:spTgt spid="250"/>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252"/>
                                        </p:tgtEl>
                                        <p:attrNameLst>
                                          <p:attrName>style.visibility</p:attrName>
                                        </p:attrNameLst>
                                      </p:cBhvr>
                                      <p:to>
                                        <p:strVal val="visible"/>
                                      </p:to>
                                    </p:set>
                                    <p:animEffect filter="wipe(left)" transition="in">
                                      <p:cBhvr>
                                        <p:cTn id="12" dur="1000"/>
                                        <p:tgtEl>
                                          <p:spTgt spid="252"/>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3" fill="hold">
                                  <p:stCondLst>
                                    <p:cond delay="0"/>
                                  </p:stCondLst>
                                  <p:iterate type="el" backwards="0">
                                    <p:tmAbs val="0"/>
                                  </p:iterate>
                                  <p:childTnLst>
                                    <p:set>
                                      <p:cBhvr>
                                        <p:cTn id="16" fill="hold"/>
                                        <p:tgtEl>
                                          <p:spTgt spid="253"/>
                                        </p:tgtEl>
                                        <p:attrNameLst>
                                          <p:attrName>style.visibility</p:attrName>
                                        </p:attrNameLst>
                                      </p:cBhvr>
                                      <p:to>
                                        <p:strVal val="visible"/>
                                      </p:to>
                                    </p:set>
                                    <p:animEffect filter="wipe(left)" transition="in">
                                      <p:cBhvr>
                                        <p:cTn id="17" dur="1000"/>
                                        <p:tgtEl>
                                          <p:spTgt spid="253"/>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4" fill="hold">
                                  <p:stCondLst>
                                    <p:cond delay="0"/>
                                  </p:stCondLst>
                                  <p:iterate type="el" backwards="0">
                                    <p:tmAbs val="0"/>
                                  </p:iterate>
                                  <p:childTnLst>
                                    <p:set>
                                      <p:cBhvr>
                                        <p:cTn id="21" fill="hold"/>
                                        <p:tgtEl>
                                          <p:spTgt spid="239"/>
                                        </p:tgtEl>
                                        <p:attrNameLst>
                                          <p:attrName>style.visibility</p:attrName>
                                        </p:attrNameLst>
                                      </p:cBhvr>
                                      <p:to>
                                        <p:strVal val="visible"/>
                                      </p:to>
                                    </p:set>
                                    <p:animEffect filter="wipe(left)" transition="in">
                                      <p:cBhvr>
                                        <p:cTn id="22" dur="1000"/>
                                        <p:tgtEl>
                                          <p:spTgt spid="239"/>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5" fill="hold">
                                  <p:stCondLst>
                                    <p:cond delay="0"/>
                                  </p:stCondLst>
                                  <p:iterate type="el" backwards="0">
                                    <p:tmAbs val="0"/>
                                  </p:iterate>
                                  <p:childTnLst>
                                    <p:set>
                                      <p:cBhvr>
                                        <p:cTn id="26" fill="hold"/>
                                        <p:tgtEl>
                                          <p:spTgt spid="240"/>
                                        </p:tgtEl>
                                        <p:attrNameLst>
                                          <p:attrName>style.visibility</p:attrName>
                                        </p:attrNameLst>
                                      </p:cBhvr>
                                      <p:to>
                                        <p:strVal val="visible"/>
                                      </p:to>
                                    </p:set>
                                    <p:animEffect filter="wipe(left)" transition="in">
                                      <p:cBhvr>
                                        <p:cTn id="27" dur="1000"/>
                                        <p:tgtEl>
                                          <p:spTgt spid="240"/>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8" presetID="22" grpId="6" fill="hold">
                                  <p:stCondLst>
                                    <p:cond delay="0"/>
                                  </p:stCondLst>
                                  <p:iterate type="el" backwards="0">
                                    <p:tmAbs val="0"/>
                                  </p:iterate>
                                  <p:childTnLst>
                                    <p:set>
                                      <p:cBhvr>
                                        <p:cTn id="31" fill="hold"/>
                                        <p:tgtEl>
                                          <p:spTgt spid="241"/>
                                        </p:tgtEl>
                                        <p:attrNameLst>
                                          <p:attrName>style.visibility</p:attrName>
                                        </p:attrNameLst>
                                      </p:cBhvr>
                                      <p:to>
                                        <p:strVal val="visible"/>
                                      </p:to>
                                    </p:set>
                                    <p:animEffect filter="wipe(left)" transition="in">
                                      <p:cBhvr>
                                        <p:cTn id="32" dur="1000"/>
                                        <p:tgtEl>
                                          <p:spTgt spid="241"/>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8" presetID="22" grpId="7" fill="hold">
                                  <p:stCondLst>
                                    <p:cond delay="0"/>
                                  </p:stCondLst>
                                  <p:iterate type="el" backwards="0">
                                    <p:tmAbs val="0"/>
                                  </p:iterate>
                                  <p:childTnLst>
                                    <p:set>
                                      <p:cBhvr>
                                        <p:cTn id="36" fill="hold"/>
                                        <p:tgtEl>
                                          <p:spTgt spid="246"/>
                                        </p:tgtEl>
                                        <p:attrNameLst>
                                          <p:attrName>style.visibility</p:attrName>
                                        </p:attrNameLst>
                                      </p:cBhvr>
                                      <p:to>
                                        <p:strVal val="visible"/>
                                      </p:to>
                                    </p:set>
                                    <p:animEffect filter="wipe(left)" transition="in">
                                      <p:cBhvr>
                                        <p:cTn id="37" dur="1000"/>
                                        <p:tgtEl>
                                          <p:spTgt spid="246"/>
                                        </p:tgtEl>
                                      </p:cBhvr>
                                    </p:animEffect>
                                  </p:childTnLst>
                                </p:cTn>
                              </p:par>
                            </p:childTnLst>
                          </p:cTn>
                        </p:par>
                      </p:childTnLst>
                    </p:cTn>
                  </p:par>
                  <p:par>
                    <p:cTn id="38" fill="hold">
                      <p:stCondLst>
                        <p:cond delay="indefinite"/>
                      </p:stCondLst>
                      <p:childTnLst>
                        <p:par>
                          <p:cTn id="39" fill="hold">
                            <p:stCondLst>
                              <p:cond delay="0"/>
                            </p:stCondLst>
                            <p:childTnLst>
                              <p:par>
                                <p:cTn id="40" presetClass="entr" nodeType="clickEffect" presetSubtype="8" presetID="22" grpId="8" fill="hold">
                                  <p:stCondLst>
                                    <p:cond delay="0"/>
                                  </p:stCondLst>
                                  <p:iterate type="el" backwards="0">
                                    <p:tmAbs val="0"/>
                                  </p:iterate>
                                  <p:childTnLst>
                                    <p:set>
                                      <p:cBhvr>
                                        <p:cTn id="41" fill="hold"/>
                                        <p:tgtEl>
                                          <p:spTgt spid="242"/>
                                        </p:tgtEl>
                                        <p:attrNameLst>
                                          <p:attrName>style.visibility</p:attrName>
                                        </p:attrNameLst>
                                      </p:cBhvr>
                                      <p:to>
                                        <p:strVal val="visible"/>
                                      </p:to>
                                    </p:set>
                                    <p:animEffect filter="wipe(left)" transition="in">
                                      <p:cBhvr>
                                        <p:cTn id="42" dur="1000"/>
                                        <p:tgtEl>
                                          <p:spTgt spid="242"/>
                                        </p:tgtEl>
                                      </p:cBhvr>
                                    </p:animEffect>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8" presetID="22" grpId="9" fill="hold">
                                  <p:stCondLst>
                                    <p:cond delay="0"/>
                                  </p:stCondLst>
                                  <p:iterate type="el" backwards="0">
                                    <p:tmAbs val="0"/>
                                  </p:iterate>
                                  <p:childTnLst>
                                    <p:set>
                                      <p:cBhvr>
                                        <p:cTn id="46" fill="hold"/>
                                        <p:tgtEl>
                                          <p:spTgt spid="243"/>
                                        </p:tgtEl>
                                        <p:attrNameLst>
                                          <p:attrName>style.visibility</p:attrName>
                                        </p:attrNameLst>
                                      </p:cBhvr>
                                      <p:to>
                                        <p:strVal val="visible"/>
                                      </p:to>
                                    </p:set>
                                    <p:animEffect filter="wipe(left)" transition="in">
                                      <p:cBhvr>
                                        <p:cTn id="47" dur="1000"/>
                                        <p:tgtEl>
                                          <p:spTgt spid="243"/>
                                        </p:tgtEl>
                                      </p:cBhvr>
                                    </p:animEffect>
                                  </p:childTnLst>
                                </p:cTn>
                              </p:par>
                            </p:childTnLst>
                          </p:cTn>
                        </p:par>
                      </p:childTnLst>
                    </p:cTn>
                  </p:par>
                  <p:par>
                    <p:cTn id="48" fill="hold">
                      <p:stCondLst>
                        <p:cond delay="indefinite"/>
                      </p:stCondLst>
                      <p:childTnLst>
                        <p:par>
                          <p:cTn id="49" fill="hold">
                            <p:stCondLst>
                              <p:cond delay="0"/>
                            </p:stCondLst>
                            <p:childTnLst>
                              <p:par>
                                <p:cTn id="50" presetClass="entr" nodeType="clickEffect" presetSubtype="8" presetID="22" grpId="10" fill="hold">
                                  <p:stCondLst>
                                    <p:cond delay="0"/>
                                  </p:stCondLst>
                                  <p:iterate type="el" backwards="0">
                                    <p:tmAbs val="0"/>
                                  </p:iterate>
                                  <p:childTnLst>
                                    <p:set>
                                      <p:cBhvr>
                                        <p:cTn id="51" fill="hold"/>
                                        <p:tgtEl>
                                          <p:spTgt spid="244"/>
                                        </p:tgtEl>
                                        <p:attrNameLst>
                                          <p:attrName>style.visibility</p:attrName>
                                        </p:attrNameLst>
                                      </p:cBhvr>
                                      <p:to>
                                        <p:strVal val="visible"/>
                                      </p:to>
                                    </p:set>
                                    <p:animEffect filter="wipe(left)" transition="in">
                                      <p:cBhvr>
                                        <p:cTn id="52" dur="1000"/>
                                        <p:tgtEl>
                                          <p:spTgt spid="244"/>
                                        </p:tgtEl>
                                      </p:cBhvr>
                                    </p:animEffect>
                                  </p:childTnLst>
                                </p:cTn>
                              </p:par>
                            </p:childTnLst>
                          </p:cTn>
                        </p:par>
                      </p:childTnLst>
                    </p:cTn>
                  </p:par>
                  <p:par>
                    <p:cTn id="53" fill="hold">
                      <p:stCondLst>
                        <p:cond delay="indefinite"/>
                      </p:stCondLst>
                      <p:childTnLst>
                        <p:par>
                          <p:cTn id="54" fill="hold">
                            <p:stCondLst>
                              <p:cond delay="0"/>
                            </p:stCondLst>
                            <p:childTnLst>
                              <p:par>
                                <p:cTn id="55" presetClass="entr" nodeType="clickEffect" presetSubtype="8" presetID="22" grpId="11" fill="hold">
                                  <p:stCondLst>
                                    <p:cond delay="0"/>
                                  </p:stCondLst>
                                  <p:iterate type="el" backwards="0">
                                    <p:tmAbs val="0"/>
                                  </p:iterate>
                                  <p:childTnLst>
                                    <p:set>
                                      <p:cBhvr>
                                        <p:cTn id="56" fill="hold"/>
                                        <p:tgtEl>
                                          <p:spTgt spid="251"/>
                                        </p:tgtEl>
                                        <p:attrNameLst>
                                          <p:attrName>style.visibility</p:attrName>
                                        </p:attrNameLst>
                                      </p:cBhvr>
                                      <p:to>
                                        <p:strVal val="visible"/>
                                      </p:to>
                                    </p:set>
                                    <p:animEffect filter="wipe(left)" transition="in">
                                      <p:cBhvr>
                                        <p:cTn id="57" dur="1000"/>
                                        <p:tgtEl>
                                          <p:spTgt spid="251"/>
                                        </p:tgtEl>
                                      </p:cBhvr>
                                    </p:animEffect>
                                  </p:childTnLst>
                                </p:cTn>
                              </p:par>
                            </p:childTnLst>
                          </p:cTn>
                        </p:par>
                      </p:childTnLst>
                    </p:cTn>
                  </p:par>
                  <p:par>
                    <p:cTn id="58" fill="hold">
                      <p:stCondLst>
                        <p:cond delay="indefinite"/>
                      </p:stCondLst>
                      <p:childTnLst>
                        <p:par>
                          <p:cTn id="59" fill="hold">
                            <p:stCondLst>
                              <p:cond delay="0"/>
                            </p:stCondLst>
                            <p:childTnLst>
                              <p:par>
                                <p:cTn id="60" presetClass="entr" nodeType="clickEffect" presetSubtype="8" presetID="22" grpId="12" fill="hold">
                                  <p:stCondLst>
                                    <p:cond delay="0"/>
                                  </p:stCondLst>
                                  <p:iterate type="el" backwards="0">
                                    <p:tmAbs val="0"/>
                                  </p:iterate>
                                  <p:childTnLst>
                                    <p:set>
                                      <p:cBhvr>
                                        <p:cTn id="61" fill="hold"/>
                                        <p:tgtEl>
                                          <p:spTgt spid="245"/>
                                        </p:tgtEl>
                                        <p:attrNameLst>
                                          <p:attrName>style.visibility</p:attrName>
                                        </p:attrNameLst>
                                      </p:cBhvr>
                                      <p:to>
                                        <p:strVal val="visible"/>
                                      </p:to>
                                    </p:set>
                                    <p:animEffect filter="wipe(left)" transition="in">
                                      <p:cBhvr>
                                        <p:cTn id="62" dur="1000"/>
                                        <p:tgtEl>
                                          <p:spTgt spid="2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1" grpId="11"/>
      <p:bldP build="whole" bldLvl="1" animBg="1" rev="0" advAuto="0" spid="239" grpId="4"/>
      <p:bldP build="whole" bldLvl="1" animBg="1" rev="0" advAuto="0" spid="252" grpId="2"/>
      <p:bldP build="whole" bldLvl="1" animBg="1" rev="0" advAuto="0" spid="250" grpId="1"/>
      <p:bldP build="whole" bldLvl="1" animBg="1" rev="0" advAuto="0" spid="243" grpId="9"/>
      <p:bldP build="whole" bldLvl="1" animBg="1" rev="0" advAuto="0" spid="253" grpId="3"/>
      <p:bldP build="whole" bldLvl="1" animBg="1" rev="0" advAuto="0" spid="242" grpId="8"/>
      <p:bldP build="whole" bldLvl="1" animBg="1" rev="0" advAuto="0" spid="240" grpId="5"/>
      <p:bldP build="whole" bldLvl="1" animBg="1" rev="0" advAuto="0" spid="245" grpId="12"/>
      <p:bldP build="whole" bldLvl="1" animBg="1" rev="0" advAuto="0" spid="244" grpId="10"/>
      <p:bldP build="whole" bldLvl="1" animBg="1" rev="0" advAuto="0" spid="246" grpId="7"/>
      <p:bldP build="whole" bldLvl="1" animBg="1" rev="0" advAuto="0" spid="241" grpId="6"/>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5" name="Title16x9.jpg" descr="Title16x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256" name="أهداف الجلسة:…"/>
          <p:cNvSpPr txBox="1"/>
          <p:nvPr/>
        </p:nvSpPr>
        <p:spPr>
          <a:xfrm>
            <a:off x="846583" y="1121044"/>
            <a:ext cx="23418801" cy="78163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b="1" i="1" sz="9600"/>
            </a:pPr>
          </a:p>
          <a:p>
            <a:pPr algn="r" rtl="1">
              <a:defRPr b="1" sz="9600"/>
            </a:pPr>
            <a:r>
              <a:t>أهداف الجلسة:</a:t>
            </a:r>
          </a:p>
          <a:p>
            <a:pPr algn="r" rtl="1">
              <a:defRPr sz="6400"/>
            </a:pPr>
          </a:p>
          <a:p>
            <a:pPr algn="r" rtl="1">
              <a:defRPr sz="6400"/>
            </a:pPr>
            <a:r>
              <a:t>1. افهم النصر النهائي لأولئك الذين يقفون إلى جانب الله</a:t>
            </a:r>
          </a:p>
          <a:p>
            <a:pPr algn="r" rtl="1">
              <a:defRPr sz="6400"/>
            </a:pPr>
            <a:r>
              <a:t>2. حدد الروابط بين سفر التكوين والرؤيا</a:t>
            </a:r>
          </a:p>
        </p:txBody>
      </p:sp>
    </p:spTree>
  </p:cSld>
  <p:clrMapOvr>
    <a:masterClrMapping/>
  </p:clrMapOvr>
  <mc:AlternateContent xmlns:mc="http://schemas.openxmlformats.org/markup-compatibility/2006">
    <mc:Choice xmlns:p14="http://schemas.microsoft.com/office/powerpoint/2010/main" Requires="p14">
      <p:transition spd="slow" advClick="0" advTm="0" p14:dur="20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256">
                                            <p:bg/>
                                          </p:spTgt>
                                        </p:tgtEl>
                                        <p:attrNameLst>
                                          <p:attrName>style.visibility</p:attrName>
                                        </p:attrNameLst>
                                      </p:cBhvr>
                                      <p:to>
                                        <p:strVal val="visible"/>
                                      </p:to>
                                    </p:set>
                                    <p:animEffect filter="fade" transition="in">
                                      <p:cBhvr>
                                        <p:cTn id="7" dur="1000"/>
                                        <p:tgtEl>
                                          <p:spTgt spid="256">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56">
                                            <p:txEl>
                                              <p:pRg st="0" end="0"/>
                                            </p:txEl>
                                          </p:spTgt>
                                        </p:tgtEl>
                                        <p:attrNameLst>
                                          <p:attrName>style.visibility</p:attrName>
                                        </p:attrNameLst>
                                      </p:cBhvr>
                                      <p:to>
                                        <p:strVal val="visible"/>
                                      </p:to>
                                    </p:set>
                                    <p:animEffect filter="fade" transition="in">
                                      <p:cBhvr>
                                        <p:cTn id="10" dur="1000"/>
                                        <p:tgtEl>
                                          <p:spTgt spid="25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56">
                                            <p:txEl>
                                              <p:pRg st="1" end="1"/>
                                            </p:txEl>
                                          </p:spTgt>
                                        </p:tgtEl>
                                        <p:attrNameLst>
                                          <p:attrName>style.visibility</p:attrName>
                                        </p:attrNameLst>
                                      </p:cBhvr>
                                      <p:to>
                                        <p:strVal val="visible"/>
                                      </p:to>
                                    </p:set>
                                    <p:animEffect filter="fade" transition="in">
                                      <p:cBhvr>
                                        <p:cTn id="15" dur="1000"/>
                                        <p:tgtEl>
                                          <p:spTgt spid="25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56">
                                            <p:txEl>
                                              <p:pRg st="2" end="2"/>
                                            </p:txEl>
                                          </p:spTgt>
                                        </p:tgtEl>
                                        <p:attrNameLst>
                                          <p:attrName>style.visibility</p:attrName>
                                        </p:attrNameLst>
                                      </p:cBhvr>
                                      <p:to>
                                        <p:strVal val="visible"/>
                                      </p:to>
                                    </p:set>
                                    <p:animEffect filter="fade" transition="in">
                                      <p:cBhvr>
                                        <p:cTn id="20" dur="1000"/>
                                        <p:tgtEl>
                                          <p:spTgt spid="25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256">
                                            <p:txEl>
                                              <p:pRg st="3" end="3"/>
                                            </p:txEl>
                                          </p:spTgt>
                                        </p:tgtEl>
                                        <p:attrNameLst>
                                          <p:attrName>style.visibility</p:attrName>
                                        </p:attrNameLst>
                                      </p:cBhvr>
                                      <p:to>
                                        <p:strVal val="visible"/>
                                      </p:to>
                                    </p:set>
                                    <p:animEffect filter="fade" transition="in">
                                      <p:cBhvr>
                                        <p:cTn id="25" dur="1000"/>
                                        <p:tgtEl>
                                          <p:spTgt spid="256">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256">
                                            <p:txEl>
                                              <p:pRg st="4" end="4"/>
                                            </p:txEl>
                                          </p:spTgt>
                                        </p:tgtEl>
                                        <p:attrNameLst>
                                          <p:attrName>style.visibility</p:attrName>
                                        </p:attrNameLst>
                                      </p:cBhvr>
                                      <p:to>
                                        <p:strVal val="visible"/>
                                      </p:to>
                                    </p:set>
                                    <p:animEffect filter="fade" transition="in">
                                      <p:cBhvr>
                                        <p:cTn id="30" dur="1000"/>
                                        <p:tgtEl>
                                          <p:spTgt spid="256">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10" grpId="1" fill="hold">
                                  <p:stCondLst>
                                    <p:cond delay="0"/>
                                  </p:stCondLst>
                                  <p:iterate type="el" backwards="0">
                                    <p:tmAbs val="0"/>
                                  </p:iterate>
                                  <p:childTnLst>
                                    <p:set>
                                      <p:cBhvr>
                                        <p:cTn id="34" fill="hold"/>
                                        <p:tgtEl>
                                          <p:spTgt spid="256">
                                            <p:txEl>
                                              <p:pRg st="5" end="5"/>
                                            </p:txEl>
                                          </p:spTgt>
                                        </p:tgtEl>
                                        <p:attrNameLst>
                                          <p:attrName>style.visibility</p:attrName>
                                        </p:attrNameLst>
                                      </p:cBhvr>
                                      <p:to>
                                        <p:strVal val="visible"/>
                                      </p:to>
                                    </p:set>
                                    <p:animEffect filter="fade" transition="in">
                                      <p:cBhvr>
                                        <p:cTn id="35" dur="1000"/>
                                        <p:tgtEl>
                                          <p:spTgt spid="256">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xit" nodeType="clickEffect" presetSubtype="0" presetID="1" grpId="2" fill="hold">
                                  <p:stCondLst>
                                    <p:cond delay="0"/>
                                  </p:stCondLst>
                                  <p:iterate type="el" backwards="0">
                                    <p:tmAbs val="0"/>
                                  </p:iterate>
                                  <p:childTnLst>
                                    <p:set>
                                      <p:cBhvr>
                                        <p:cTn id="39" fill="hold">
                                          <p:stCondLst>
                                            <p:cond delay="0"/>
                                          </p:stCondLst>
                                        </p:cTn>
                                        <p:tgtEl>
                                          <p:spTgt spid="256">
                                            <p:txEl>
                                              <p:pRg st="0" end="0"/>
                                            </p:txEl>
                                          </p:spTgt>
                                        </p:tgtEl>
                                        <p:attrNameLst>
                                          <p:attrName>style.visibility</p:attrName>
                                        </p:attrNameLst>
                                      </p:cBhvr>
                                      <p:to>
                                        <p:strVal val="hidden"/>
                                      </p:to>
                                    </p:set>
                                  </p:childTnLst>
                                </p:cTn>
                              </p:par>
                              <p:par>
                                <p:cTn id="40" presetClass="exit" nodeType="withEffect" presetSubtype="0" presetID="1" grpId="2" fill="hold">
                                  <p:stCondLst>
                                    <p:cond delay="0"/>
                                  </p:stCondLst>
                                  <p:iterate type="el" backwards="0">
                                    <p:tmAbs val="0"/>
                                  </p:iterate>
                                  <p:childTnLst>
                                    <p:set>
                                      <p:cBhvr>
                                        <p:cTn id="41" fill="hold">
                                          <p:stCondLst>
                                            <p:cond delay="0"/>
                                          </p:stCondLst>
                                        </p:cTn>
                                        <p:tgtEl>
                                          <p:spTgt spid="256">
                                            <p:txEl>
                                              <p:pRg st="1" end="1"/>
                                            </p:txEl>
                                          </p:spTgt>
                                        </p:tgtEl>
                                        <p:attrNameLst>
                                          <p:attrName>style.visibility</p:attrName>
                                        </p:attrNameLst>
                                      </p:cBhvr>
                                      <p:to>
                                        <p:strVal val="hidden"/>
                                      </p:to>
                                    </p:set>
                                  </p:childTnLst>
                                </p:cTn>
                              </p:par>
                              <p:par>
                                <p:cTn id="42" presetClass="exit" nodeType="withEffect" presetSubtype="0" presetID="1" grpId="2" fill="hold">
                                  <p:stCondLst>
                                    <p:cond delay="0"/>
                                  </p:stCondLst>
                                  <p:iterate type="el" backwards="0">
                                    <p:tmAbs val="0"/>
                                  </p:iterate>
                                  <p:childTnLst>
                                    <p:set>
                                      <p:cBhvr>
                                        <p:cTn id="43" fill="hold">
                                          <p:stCondLst>
                                            <p:cond delay="0"/>
                                          </p:stCondLst>
                                        </p:cTn>
                                        <p:tgtEl>
                                          <p:spTgt spid="256">
                                            <p:txEl>
                                              <p:pRg st="2" end="2"/>
                                            </p:txEl>
                                          </p:spTgt>
                                        </p:tgtEl>
                                        <p:attrNameLst>
                                          <p:attrName>style.visibility</p:attrName>
                                        </p:attrNameLst>
                                      </p:cBhvr>
                                      <p:to>
                                        <p:strVal val="hidden"/>
                                      </p:to>
                                    </p:set>
                                  </p:childTnLst>
                                </p:cTn>
                              </p:par>
                              <p:par>
                                <p:cTn id="44" presetClass="exit" nodeType="withEffect" presetSubtype="0" presetID="1" grpId="2" fill="hold">
                                  <p:stCondLst>
                                    <p:cond delay="0"/>
                                  </p:stCondLst>
                                  <p:iterate type="el" backwards="0">
                                    <p:tmAbs val="0"/>
                                  </p:iterate>
                                  <p:childTnLst>
                                    <p:set>
                                      <p:cBhvr>
                                        <p:cTn id="45" fill="hold">
                                          <p:stCondLst>
                                            <p:cond delay="0"/>
                                          </p:stCondLst>
                                        </p:cTn>
                                        <p:tgtEl>
                                          <p:spTgt spid="256">
                                            <p:txEl>
                                              <p:pRg st="3" end="3"/>
                                            </p:txEl>
                                          </p:spTgt>
                                        </p:tgtEl>
                                        <p:attrNameLst>
                                          <p:attrName>style.visibility</p:attrName>
                                        </p:attrNameLst>
                                      </p:cBhvr>
                                      <p:to>
                                        <p:strVal val="hidden"/>
                                      </p:to>
                                    </p:set>
                                  </p:childTnLst>
                                </p:cTn>
                              </p:par>
                              <p:par>
                                <p:cTn id="46" presetClass="exit" nodeType="withEffect" presetSubtype="0" presetID="1" grpId="2" fill="hold">
                                  <p:stCondLst>
                                    <p:cond delay="0"/>
                                  </p:stCondLst>
                                  <p:iterate type="el" backwards="0">
                                    <p:tmAbs val="0"/>
                                  </p:iterate>
                                  <p:childTnLst>
                                    <p:set>
                                      <p:cBhvr>
                                        <p:cTn id="47" fill="hold">
                                          <p:stCondLst>
                                            <p:cond delay="0"/>
                                          </p:stCondLst>
                                        </p:cTn>
                                        <p:tgtEl>
                                          <p:spTgt spid="256">
                                            <p:txEl>
                                              <p:pRg st="4" end="4"/>
                                            </p:txEl>
                                          </p:spTgt>
                                        </p:tgtEl>
                                        <p:attrNameLst>
                                          <p:attrName>style.visibility</p:attrName>
                                        </p:attrNameLst>
                                      </p:cBhvr>
                                      <p:to>
                                        <p:strVal val="hidden"/>
                                      </p:to>
                                    </p:set>
                                  </p:childTnLst>
                                </p:cTn>
                              </p:par>
                              <p:par>
                                <p:cTn id="48" presetClass="exit" nodeType="withEffect" presetSubtype="0" presetID="1" grpId="2" fill="hold">
                                  <p:stCondLst>
                                    <p:cond delay="0"/>
                                  </p:stCondLst>
                                  <p:iterate type="el" backwards="0">
                                    <p:tmAbs val="0"/>
                                  </p:iterate>
                                  <p:childTnLst>
                                    <p:set>
                                      <p:cBhvr>
                                        <p:cTn id="49" fill="hold">
                                          <p:stCondLst>
                                            <p:cond delay="0"/>
                                          </p:stCondLst>
                                        </p:cTn>
                                        <p:tgtEl>
                                          <p:spTgt spid="256">
                                            <p:bg/>
                                          </p:spTgt>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6" grpId="1"/>
      <p:bldP build="p" bldLvl="5" animBg="1" rev="0" advAuto="0" spid="256" grpId="2"/>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 name="5-12-5-5-12…"/>
          <p:cNvSpPr txBox="1"/>
          <p:nvPr>
            <p:ph type="ctrTitle"/>
          </p:nvPr>
        </p:nvSpPr>
        <p:spPr>
          <a:prstGeom prst="rect">
            <a:avLst/>
          </a:prstGeom>
        </p:spPr>
        <p:txBody>
          <a:bodyPr/>
          <a:lstStyle/>
          <a:p>
            <a:pPr>
              <a:defRPr b="1" sz="14400"/>
            </a:pPr>
            <a:r>
              <a:t>5-12-5-5-12</a:t>
            </a:r>
          </a:p>
          <a:p>
            <a:pPr>
              <a:defRPr b="1" sz="14400"/>
            </a:pPr>
            <a:r>
              <a:t>4-1-21-1</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0" name="Epistles.jpg" descr="Epistles.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261" name="TitleStrip.jpg" descr="TitleStrip.jpg"/>
          <p:cNvPicPr>
            <a:picLocks noChangeAspect="1"/>
          </p:cNvPicPr>
          <p:nvPr/>
        </p:nvPicPr>
        <p:blipFill>
          <a:blip r:embed="rId4">
            <a:extLst/>
          </a:blip>
          <a:stretch>
            <a:fillRect/>
          </a:stretch>
        </p:blipFill>
        <p:spPr>
          <a:xfrm>
            <a:off x="0" y="12547600"/>
            <a:ext cx="24384000" cy="1168400"/>
          </a:xfrm>
          <a:prstGeom prst="rect">
            <a:avLst/>
          </a:prstGeom>
          <a:ln w="12700">
            <a:miter lim="400000"/>
          </a:ln>
        </p:spPr>
      </p:pic>
      <p:sp>
        <p:nvSpPr>
          <p:cNvPr id="262" name="العيش من أجل الملك"/>
          <p:cNvSpPr txBox="1"/>
          <p:nvPr/>
        </p:nvSpPr>
        <p:spPr>
          <a:xfrm>
            <a:off x="1442106" y="12499180"/>
            <a:ext cx="5397600"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العيش من أجل الملك</a:t>
            </a:r>
          </a:p>
        </p:txBody>
      </p:sp>
      <p:grpSp>
        <p:nvGrpSpPr>
          <p:cNvPr id="265" name="Group"/>
          <p:cNvGrpSpPr/>
          <p:nvPr/>
        </p:nvGrpSpPr>
        <p:grpSpPr>
          <a:xfrm>
            <a:off x="-4050523" y="-3055507"/>
            <a:ext cx="9282146" cy="25108980"/>
            <a:chOff x="0" y="0"/>
            <a:chExt cx="9282144" cy="25108978"/>
          </a:xfrm>
        </p:grpSpPr>
        <p:pic>
          <p:nvPicPr>
            <p:cNvPr id="263" name="flame2.png" descr="flame2.png"/>
            <p:cNvPicPr>
              <a:picLocks noChangeAspect="1"/>
            </p:cNvPicPr>
            <p:nvPr/>
          </p:nvPicPr>
          <p:blipFill>
            <a:blip r:embed="rId5">
              <a:extLst/>
            </a:blip>
            <a:stretch>
              <a:fillRect/>
            </a:stretch>
          </p:blipFill>
          <p:spPr>
            <a:xfrm rot="19980161">
              <a:off x="1231121" y="1163205"/>
              <a:ext cx="6819901" cy="7061201"/>
            </a:xfrm>
            <a:prstGeom prst="rect">
              <a:avLst/>
            </a:prstGeom>
            <a:ln w="12700" cap="flat">
              <a:noFill/>
              <a:miter lim="400000"/>
            </a:ln>
            <a:effectLst/>
          </p:spPr>
        </p:pic>
        <p:pic>
          <p:nvPicPr>
            <p:cNvPr id="264" name="torch.png" descr="torch.png"/>
            <p:cNvPicPr>
              <a:picLocks noChangeAspect="1"/>
            </p:cNvPicPr>
            <p:nvPr/>
          </p:nvPicPr>
          <p:blipFill>
            <a:blip r:embed="rId6">
              <a:extLst/>
            </a:blip>
            <a:stretch>
              <a:fillRect/>
            </a:stretch>
          </p:blipFill>
          <p:spPr>
            <a:xfrm rot="21271968">
              <a:off x="2375337" y="2661748"/>
              <a:ext cx="3865193" cy="22313854"/>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slow" advClick="1" p14:dur="2500">
        <p:fad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9" name="Story of Scripture.040.jpg" descr="Story of Scripture.040.jpg"/>
          <p:cNvPicPr>
            <a:picLocks noChangeAspect="1"/>
          </p:cNvPicPr>
          <p:nvPr/>
        </p:nvPicPr>
        <p:blipFill>
          <a:blip r:embed="rId3">
            <a:alphaModFix amt="43000"/>
            <a:extLst/>
          </a:blip>
          <a:stretch>
            <a:fillRect/>
          </a:stretch>
        </p:blipFill>
        <p:spPr>
          <a:xfrm>
            <a:off x="0" y="0"/>
            <a:ext cx="24384000" cy="13716000"/>
          </a:xfrm>
          <a:prstGeom prst="rect">
            <a:avLst/>
          </a:prstGeom>
          <a:ln w="12700">
            <a:miter lim="400000"/>
          </a:ln>
        </p:spPr>
      </p:pic>
      <p:pic>
        <p:nvPicPr>
          <p:cNvPr id="270" name="TitleStrip.jpg" descr="TitleStrip.jpg"/>
          <p:cNvPicPr>
            <a:picLocks noChangeAspect="1"/>
          </p:cNvPicPr>
          <p:nvPr/>
        </p:nvPicPr>
        <p:blipFill>
          <a:blip r:embed="rId4">
            <a:extLst/>
          </a:blip>
          <a:stretch>
            <a:fillRect/>
          </a:stretch>
        </p:blipFill>
        <p:spPr>
          <a:xfrm>
            <a:off x="0" y="12547600"/>
            <a:ext cx="24384000" cy="1168400"/>
          </a:xfrm>
          <a:prstGeom prst="rect">
            <a:avLst/>
          </a:prstGeom>
          <a:ln w="12700">
            <a:miter lim="400000"/>
          </a:ln>
        </p:spPr>
      </p:pic>
      <p:sp>
        <p:nvSpPr>
          <p:cNvPr id="271" name="القناعة المجتمعية (الأرثوذكسية الأساسية)…"/>
          <p:cNvSpPr txBox="1"/>
          <p:nvPr/>
        </p:nvSpPr>
        <p:spPr>
          <a:xfrm>
            <a:off x="932036" y="1143396"/>
            <a:ext cx="23456901" cy="99560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a:pPr>
            <a:r>
              <a:t>القناعة</a:t>
            </a:r>
            <a:r>
              <a:rPr sz="6400"/>
              <a:t> المجتمعية (الأرثوذكسية الأساسية)</a:t>
            </a:r>
            <a:endParaRPr sz="6400"/>
          </a:p>
          <a:p>
            <a:pPr algn="r">
              <a:defRPr b="1"/>
            </a:pPr>
            <a:endParaRPr sz="6400"/>
          </a:p>
          <a:p>
            <a:pPr algn="r" rtl="1">
              <a:defRPr b="1"/>
            </a:pPr>
            <a:r>
              <a:rPr sz="6400"/>
              <a:t>*كتاب مقدس     </a:t>
            </a:r>
            <a:r>
              <a:rPr sz="5800"/>
              <a:t>٢تيموثاوس ٣: ١٢;٢بطرس ١: ٢١</a:t>
            </a:r>
            <a:endParaRPr sz="5800"/>
          </a:p>
          <a:p>
            <a:pPr algn="r" rtl="1">
              <a:defRPr b="1"/>
            </a:pPr>
            <a:r>
              <a:rPr sz="6400"/>
              <a:t>*ثالوث             متى ٢٨: ١٩</a:t>
            </a:r>
            <a:r>
              <a:rPr sz="5800"/>
              <a:t>; ١كورنثوس ١٢: ٤-٦; ٢كونثوس ١٣: ١٤ </a:t>
            </a:r>
            <a:endParaRPr sz="5800"/>
          </a:p>
          <a:p>
            <a:pPr algn="r" rtl="1">
              <a:defRPr b="1"/>
            </a:pPr>
            <a:r>
              <a:rPr sz="6400"/>
              <a:t>*يسوع             كولوسي ٢: ٩-١٠</a:t>
            </a:r>
            <a:r>
              <a:rPr sz="5800"/>
              <a:t>; ٢كورنثوس ٥: ٢١</a:t>
            </a:r>
            <a:endParaRPr sz="5800"/>
          </a:p>
          <a:p>
            <a:pPr algn="r" rtl="1">
              <a:defRPr b="1"/>
            </a:pPr>
            <a:r>
              <a:rPr sz="6400"/>
              <a:t>*إنسانية           رومية ٣: ١٠-١٩</a:t>
            </a:r>
            <a:r>
              <a:rPr sz="5800"/>
              <a:t>; ١تيموثاوس ٥: ٦</a:t>
            </a:r>
            <a:endParaRPr sz="5800"/>
          </a:p>
          <a:p>
            <a:pPr algn="r" rtl="1">
              <a:defRPr b="1"/>
            </a:pPr>
            <a:r>
              <a:rPr sz="6400"/>
              <a:t>*كفارة             </a:t>
            </a:r>
            <a:r>
              <a:rPr sz="5800"/>
              <a:t>1كورنثوس١٥: ١-٣</a:t>
            </a:r>
            <a:endParaRPr sz="5800"/>
          </a:p>
          <a:p>
            <a:pPr algn="r" rtl="1">
              <a:defRPr b="1"/>
            </a:pPr>
            <a:r>
              <a:rPr sz="6400"/>
              <a:t>*خلاص           افسس</a:t>
            </a:r>
            <a:r>
              <a:rPr sz="5800"/>
              <a:t>٢: ٨-٩</a:t>
            </a:r>
            <a:endParaRPr sz="6400"/>
          </a:p>
          <a:p>
            <a:pPr algn="r" rtl="1">
              <a:defRPr b="1"/>
            </a:pPr>
            <a:r>
              <a:rPr sz="6400"/>
              <a:t>*عودة المسيح    </a:t>
            </a:r>
            <a:r>
              <a:rPr sz="5800"/>
              <a:t>رومية٨: ١٩-٢٣</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71">
                                            <p:bg/>
                                          </p:spTgt>
                                        </p:tgtEl>
                                        <p:attrNameLst>
                                          <p:attrName>style.visibility</p:attrName>
                                        </p:attrNameLst>
                                      </p:cBhvr>
                                      <p:to>
                                        <p:strVal val="visible"/>
                                      </p:to>
                                    </p:set>
                                    <p:animEffect filter="fade" transition="in">
                                      <p:cBhvr>
                                        <p:cTn id="7" dur="1000"/>
                                        <p:tgtEl>
                                          <p:spTgt spid="271">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71">
                                            <p:txEl>
                                              <p:pRg st="0" end="0"/>
                                            </p:txEl>
                                          </p:spTgt>
                                        </p:tgtEl>
                                        <p:attrNameLst>
                                          <p:attrName>style.visibility</p:attrName>
                                        </p:attrNameLst>
                                      </p:cBhvr>
                                      <p:to>
                                        <p:strVal val="visible"/>
                                      </p:to>
                                    </p:set>
                                    <p:animEffect filter="fade" transition="in">
                                      <p:cBhvr>
                                        <p:cTn id="10" dur="1000"/>
                                        <p:tgtEl>
                                          <p:spTgt spid="27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71">
                                            <p:txEl>
                                              <p:pRg st="1" end="1"/>
                                            </p:txEl>
                                          </p:spTgt>
                                        </p:tgtEl>
                                        <p:attrNameLst>
                                          <p:attrName>style.visibility</p:attrName>
                                        </p:attrNameLst>
                                      </p:cBhvr>
                                      <p:to>
                                        <p:strVal val="visible"/>
                                      </p:to>
                                    </p:set>
                                    <p:animEffect filter="fade" transition="in">
                                      <p:cBhvr>
                                        <p:cTn id="15" dur="1000"/>
                                        <p:tgtEl>
                                          <p:spTgt spid="27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71">
                                            <p:txEl>
                                              <p:pRg st="2" end="2"/>
                                            </p:txEl>
                                          </p:spTgt>
                                        </p:tgtEl>
                                        <p:attrNameLst>
                                          <p:attrName>style.visibility</p:attrName>
                                        </p:attrNameLst>
                                      </p:cBhvr>
                                      <p:to>
                                        <p:strVal val="visible"/>
                                      </p:to>
                                    </p:set>
                                    <p:animEffect filter="fade" transition="in">
                                      <p:cBhvr>
                                        <p:cTn id="20" dur="1000"/>
                                        <p:tgtEl>
                                          <p:spTgt spid="27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271">
                                            <p:txEl>
                                              <p:pRg st="3" end="3"/>
                                            </p:txEl>
                                          </p:spTgt>
                                        </p:tgtEl>
                                        <p:attrNameLst>
                                          <p:attrName>style.visibility</p:attrName>
                                        </p:attrNameLst>
                                      </p:cBhvr>
                                      <p:to>
                                        <p:strVal val="visible"/>
                                      </p:to>
                                    </p:set>
                                    <p:animEffect filter="fade" transition="in">
                                      <p:cBhvr>
                                        <p:cTn id="25" dur="1000"/>
                                        <p:tgtEl>
                                          <p:spTgt spid="271">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271">
                                            <p:txEl>
                                              <p:pRg st="4" end="4"/>
                                            </p:txEl>
                                          </p:spTgt>
                                        </p:tgtEl>
                                        <p:attrNameLst>
                                          <p:attrName>style.visibility</p:attrName>
                                        </p:attrNameLst>
                                      </p:cBhvr>
                                      <p:to>
                                        <p:strVal val="visible"/>
                                      </p:to>
                                    </p:set>
                                    <p:animEffect filter="fade" transition="in">
                                      <p:cBhvr>
                                        <p:cTn id="30" dur="1000"/>
                                        <p:tgtEl>
                                          <p:spTgt spid="271">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10" grpId="1" fill="hold">
                                  <p:stCondLst>
                                    <p:cond delay="0"/>
                                  </p:stCondLst>
                                  <p:iterate type="el" backwards="0">
                                    <p:tmAbs val="0"/>
                                  </p:iterate>
                                  <p:childTnLst>
                                    <p:set>
                                      <p:cBhvr>
                                        <p:cTn id="34" fill="hold"/>
                                        <p:tgtEl>
                                          <p:spTgt spid="271">
                                            <p:txEl>
                                              <p:pRg st="5" end="5"/>
                                            </p:txEl>
                                          </p:spTgt>
                                        </p:tgtEl>
                                        <p:attrNameLst>
                                          <p:attrName>style.visibility</p:attrName>
                                        </p:attrNameLst>
                                      </p:cBhvr>
                                      <p:to>
                                        <p:strVal val="visible"/>
                                      </p:to>
                                    </p:set>
                                    <p:animEffect filter="fade" transition="in">
                                      <p:cBhvr>
                                        <p:cTn id="35" dur="1000"/>
                                        <p:tgtEl>
                                          <p:spTgt spid="271">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ID="10" grpId="1" fill="hold">
                                  <p:stCondLst>
                                    <p:cond delay="0"/>
                                  </p:stCondLst>
                                  <p:iterate type="el" backwards="0">
                                    <p:tmAbs val="0"/>
                                  </p:iterate>
                                  <p:childTnLst>
                                    <p:set>
                                      <p:cBhvr>
                                        <p:cTn id="39" fill="hold"/>
                                        <p:tgtEl>
                                          <p:spTgt spid="271">
                                            <p:txEl>
                                              <p:pRg st="6" end="6"/>
                                            </p:txEl>
                                          </p:spTgt>
                                        </p:tgtEl>
                                        <p:attrNameLst>
                                          <p:attrName>style.visibility</p:attrName>
                                        </p:attrNameLst>
                                      </p:cBhvr>
                                      <p:to>
                                        <p:strVal val="visible"/>
                                      </p:to>
                                    </p:set>
                                    <p:animEffect filter="fade" transition="in">
                                      <p:cBhvr>
                                        <p:cTn id="40" dur="1000"/>
                                        <p:tgtEl>
                                          <p:spTgt spid="271">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ID="10" grpId="1" fill="hold">
                                  <p:stCondLst>
                                    <p:cond delay="0"/>
                                  </p:stCondLst>
                                  <p:iterate type="el" backwards="0">
                                    <p:tmAbs val="0"/>
                                  </p:iterate>
                                  <p:childTnLst>
                                    <p:set>
                                      <p:cBhvr>
                                        <p:cTn id="44" fill="hold"/>
                                        <p:tgtEl>
                                          <p:spTgt spid="271">
                                            <p:txEl>
                                              <p:pRg st="7" end="7"/>
                                            </p:txEl>
                                          </p:spTgt>
                                        </p:tgtEl>
                                        <p:attrNameLst>
                                          <p:attrName>style.visibility</p:attrName>
                                        </p:attrNameLst>
                                      </p:cBhvr>
                                      <p:to>
                                        <p:strVal val="visible"/>
                                      </p:to>
                                    </p:set>
                                    <p:animEffect filter="fade" transition="in">
                                      <p:cBhvr>
                                        <p:cTn id="45" dur="1000"/>
                                        <p:tgtEl>
                                          <p:spTgt spid="271">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Class="entr" nodeType="clickEffect" presetID="10" grpId="1" fill="hold">
                                  <p:stCondLst>
                                    <p:cond delay="0"/>
                                  </p:stCondLst>
                                  <p:iterate type="el" backwards="0">
                                    <p:tmAbs val="0"/>
                                  </p:iterate>
                                  <p:childTnLst>
                                    <p:set>
                                      <p:cBhvr>
                                        <p:cTn id="49" fill="hold"/>
                                        <p:tgtEl>
                                          <p:spTgt spid="271">
                                            <p:txEl>
                                              <p:pRg st="8" end="8"/>
                                            </p:txEl>
                                          </p:spTgt>
                                        </p:tgtEl>
                                        <p:attrNameLst>
                                          <p:attrName>style.visibility</p:attrName>
                                        </p:attrNameLst>
                                      </p:cBhvr>
                                      <p:to>
                                        <p:strVal val="visible"/>
                                      </p:to>
                                    </p:set>
                                    <p:animEffect filter="fade" transition="in">
                                      <p:cBhvr>
                                        <p:cTn id="50" dur="1000"/>
                                        <p:tgtEl>
                                          <p:spTgt spid="271">
                                            <p:txEl>
                                              <p:pRg st="8" end="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1" grpId="1"/>
    </p:bld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5" name="Story of Scripture.040.jpg" descr="Story of Scripture.040.jpg"/>
          <p:cNvPicPr>
            <a:picLocks noChangeAspect="1"/>
          </p:cNvPicPr>
          <p:nvPr/>
        </p:nvPicPr>
        <p:blipFill>
          <a:blip r:embed="rId3">
            <a:alphaModFix amt="43000"/>
            <a:extLst/>
          </a:blip>
          <a:stretch>
            <a:fillRect/>
          </a:stretch>
        </p:blipFill>
        <p:spPr>
          <a:xfrm>
            <a:off x="0" y="0"/>
            <a:ext cx="24384000" cy="13716000"/>
          </a:xfrm>
          <a:prstGeom prst="rect">
            <a:avLst/>
          </a:prstGeom>
          <a:ln w="12700">
            <a:miter lim="400000"/>
          </a:ln>
        </p:spPr>
      </p:pic>
      <p:pic>
        <p:nvPicPr>
          <p:cNvPr id="276" name="TitleStrip.jpg" descr="TitleStrip.jpg"/>
          <p:cNvPicPr>
            <a:picLocks noChangeAspect="1"/>
          </p:cNvPicPr>
          <p:nvPr/>
        </p:nvPicPr>
        <p:blipFill>
          <a:blip r:embed="rId4">
            <a:extLst/>
          </a:blip>
          <a:stretch>
            <a:fillRect/>
          </a:stretch>
        </p:blipFill>
        <p:spPr>
          <a:xfrm>
            <a:off x="0" y="12547600"/>
            <a:ext cx="24384000" cy="1168400"/>
          </a:xfrm>
          <a:prstGeom prst="rect">
            <a:avLst/>
          </a:prstGeom>
          <a:ln w="12700">
            <a:miter lim="400000"/>
          </a:ln>
        </p:spPr>
      </p:pic>
      <p:sp>
        <p:nvSpPr>
          <p:cNvPr id="277" name="خصائص أتباع المسيح الملتزم…"/>
          <p:cNvSpPr txBox="1"/>
          <p:nvPr/>
        </p:nvSpPr>
        <p:spPr>
          <a:xfrm>
            <a:off x="-134764" y="252275"/>
            <a:ext cx="23456901" cy="16919849"/>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rtl="1">
              <a:defRPr b="1" sz="6400"/>
            </a:pPr>
            <a:r>
              <a:t>خصائص أتباع المسيح الملتزم</a:t>
            </a:r>
          </a:p>
          <a:p>
            <a:pPr algn="l" rtl="1">
              <a:defRPr b="1" sz="6400"/>
            </a:pPr>
          </a:p>
          <a:p>
            <a:pPr algn="r" rtl="1">
              <a:defRPr b="1" sz="6400"/>
            </a:pPr>
            <a:r>
              <a:t>أ. حب سامي لا يضاهى ليسوع.</a:t>
            </a:r>
          </a:p>
          <a:p>
            <a:pPr algn="r" rtl="1">
              <a:defRPr b="1" sz="6400"/>
            </a:pPr>
            <a:r>
              <a:t>ب. الدراسة المنتظمة والإخلاص لكلمة الله.</a:t>
            </a:r>
          </a:p>
          <a:p>
            <a:pPr algn="r" rtl="1">
              <a:defRPr b="1" sz="6400"/>
            </a:pPr>
            <a:r>
              <a:t>ج. التخلي عن أنفسنا كسلطة وتركيز </a:t>
            </a:r>
            <a:br/>
            <a:r>
              <a:t> من حياتنا.</a:t>
            </a:r>
          </a:p>
          <a:p>
            <a:pPr algn="r" rtl="1">
              <a:defRPr b="1" sz="6400"/>
            </a:pPr>
            <a:r>
              <a:t>د. حياة الخضوع والتضحية للصليب.</a:t>
            </a:r>
          </a:p>
          <a:p>
            <a:pPr algn="r" rtl="1">
              <a:defRPr b="1" sz="6400"/>
            </a:pPr>
            <a:r>
              <a:t>ه. الولاء لقيادة المسيح المقنعة.</a:t>
            </a:r>
          </a:p>
          <a:p>
            <a:pPr algn="r" rtl="1">
              <a:defRPr b="1" sz="6400"/>
            </a:pPr>
            <a:r>
              <a:t>و. الاعتراف بالملكية الحقيقية لممتلكاتنا.</a:t>
            </a:r>
          </a:p>
          <a:p>
            <a:pPr algn="r" rtl="1">
              <a:defRPr b="1" sz="6400"/>
            </a:pPr>
            <a:r>
              <a:t>ز. انعكاس محبة المسيح في مواقفنا و</a:t>
            </a:r>
            <a:br/>
            <a:r>
              <a:t> الإجراءات تجاه الآخرين.</a:t>
            </a:r>
            <a:endParaRPr>
              <a:effectLst>
                <a:outerShdw sx="100000" sy="100000" kx="0" ky="0" algn="b" rotWithShape="0" blurRad="0" dist="53881" dir="2700000">
                  <a:srgbClr val="000000">
                    <a:alpha val="33333"/>
                  </a:srgbClr>
                </a:outerShdw>
              </a:effectLst>
            </a:endParaRPr>
          </a:p>
          <a:p>
            <a:pPr algn="l">
              <a:defRPr b="1" sz="6400"/>
            </a:pPr>
            <a:endParaRPr>
              <a:effectLst>
                <a:outerShdw sx="100000" sy="100000" kx="0" ky="0" algn="b" rotWithShape="0" blurRad="0" dist="53881" dir="2700000">
                  <a:srgbClr val="000000">
                    <a:alpha val="33333"/>
                  </a:srgbClr>
                </a:outerShdw>
              </a:effectLst>
            </a:endParaRPr>
          </a:p>
          <a:p>
            <a:pPr algn="l">
              <a:defRPr b="1" sz="6400"/>
            </a:pPr>
            <a:endParaRPr>
              <a:effectLst>
                <a:outerShdw sx="100000" sy="100000" kx="0" ky="0" algn="b" rotWithShape="0" blurRad="0" dist="53881" dir="2700000">
                  <a:srgbClr val="000000">
                    <a:alpha val="33333"/>
                  </a:srgbClr>
                </a:outerShdw>
              </a:effectLst>
            </a:endParaRPr>
          </a:p>
          <a:p>
            <a:pPr algn="l">
              <a:defRPr b="1" sz="6400"/>
            </a:pPr>
            <a:endParaRPr>
              <a:effectLst>
                <a:outerShdw sx="100000" sy="100000" kx="0" ky="0" algn="b" rotWithShape="0" blurRad="0" dist="53881" dir="2700000">
                  <a:srgbClr val="000000">
                    <a:alpha val="33333"/>
                  </a:srgbClr>
                </a:outerShdw>
              </a:effectLst>
            </a:endParaRPr>
          </a:p>
          <a:p>
            <a:pPr algn="l">
              <a:defRPr b="1" sz="6400"/>
            </a:pP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1" name="TitleStrip.jpg" descr="TitleStrip.jpg"/>
          <p:cNvPicPr>
            <a:picLocks noChangeAspect="1"/>
          </p:cNvPicPr>
          <p:nvPr/>
        </p:nvPicPr>
        <p:blipFill>
          <a:blip r:embed="rId3">
            <a:extLst/>
          </a:blip>
          <a:stretch>
            <a:fillRect/>
          </a:stretch>
        </p:blipFill>
        <p:spPr>
          <a:xfrm flipH="1">
            <a:off x="0" y="12547600"/>
            <a:ext cx="24384000" cy="1168400"/>
          </a:xfrm>
          <a:prstGeom prst="rect">
            <a:avLst/>
          </a:prstGeom>
          <a:ln w="12700">
            <a:miter lim="400000"/>
          </a:ln>
        </p:spPr>
      </p:pic>
      <p:sp>
        <p:nvSpPr>
          <p:cNvPr id="282" name="على الصعيد القومي - رفضت إسرائيل يسوع كمسيح…"/>
          <p:cNvSpPr txBox="1"/>
          <p:nvPr>
            <p:ph type="body" idx="1"/>
          </p:nvPr>
        </p:nvSpPr>
        <p:spPr>
          <a:xfrm>
            <a:off x="1152445" y="2209800"/>
            <a:ext cx="22808840" cy="10147300"/>
          </a:xfrm>
          <a:prstGeom prst="rect">
            <a:avLst/>
          </a:prstGeom>
        </p:spPr>
        <p:txBody>
          <a:bodyPr/>
          <a:lstStyle/>
          <a:p>
            <a:pPr marL="1562100" algn="r" rtl="1">
              <a:defRPr b="1"/>
            </a:pPr>
            <a:r>
              <a:t>على الصعيد القومي - رفضت إسرائيل يسوع كمسيح</a:t>
            </a:r>
          </a:p>
          <a:p>
            <a:pPr marL="1562100" algn="r" rtl="1">
              <a:defRPr b="1"/>
            </a:pPr>
            <a:r>
              <a:t>لكن ليس كل شيء. نحن الآن في عصر الكنيسة (أفسس 3)</a:t>
            </a:r>
          </a:p>
          <a:p>
            <a:pPr marL="1562100" algn="r" rtl="1">
              <a:defRPr b="1"/>
            </a:pPr>
            <a:r>
              <a:t>ماذا عن إسرائيل؟ العهود.</a:t>
            </a:r>
          </a:p>
          <a:p>
            <a:pPr marL="1562100" algn="r" rtl="1">
              <a:defRPr b="1"/>
            </a:pPr>
            <a:r>
              <a:t>رومية 11</a:t>
            </a:r>
          </a:p>
          <a:p>
            <a:pPr marL="1562100" algn="r" rtl="1">
              <a:defRPr b="1"/>
            </a:pPr>
          </a:p>
          <a:p>
            <a:pPr marL="1562100" algn="r" rtl="1">
              <a:defRPr b="1"/>
            </a:pPr>
            <a:r>
              <a:t>سيفي الله بعهده لإسرائيل في عصر قادم</a:t>
            </a:r>
            <a:br/>
            <a:r>
              <a:t> [إشعياء 65:17-25]</a:t>
            </a:r>
          </a:p>
        </p:txBody>
      </p:sp>
      <p:sp>
        <p:nvSpPr>
          <p:cNvPr id="283" name="العيش من أجل الملك"/>
          <p:cNvSpPr txBox="1"/>
          <p:nvPr/>
        </p:nvSpPr>
        <p:spPr>
          <a:xfrm>
            <a:off x="10817200" y="385836"/>
            <a:ext cx="7777560" cy="111947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b="1" sz="6400"/>
            </a:lvl1pPr>
          </a:lstStyle>
          <a:p>
            <a:pPr/>
            <a:r>
              <a:t>العيش من أجل الملك</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82">
                                            <p:bg/>
                                          </p:spTgt>
                                        </p:tgtEl>
                                        <p:attrNameLst>
                                          <p:attrName>style.visibility</p:attrName>
                                        </p:attrNameLst>
                                      </p:cBhvr>
                                      <p:to>
                                        <p:strVal val="visible"/>
                                      </p:to>
                                    </p:set>
                                    <p:animEffect filter="fade" transition="in">
                                      <p:cBhvr>
                                        <p:cTn id="7" dur="1000"/>
                                        <p:tgtEl>
                                          <p:spTgt spid="282">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82">
                                            <p:txEl>
                                              <p:pRg st="0" end="0"/>
                                            </p:txEl>
                                          </p:spTgt>
                                        </p:tgtEl>
                                        <p:attrNameLst>
                                          <p:attrName>style.visibility</p:attrName>
                                        </p:attrNameLst>
                                      </p:cBhvr>
                                      <p:to>
                                        <p:strVal val="visible"/>
                                      </p:to>
                                    </p:set>
                                    <p:animEffect filter="fade" transition="in">
                                      <p:cBhvr>
                                        <p:cTn id="10" dur="1000"/>
                                        <p:tgtEl>
                                          <p:spTgt spid="28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82">
                                            <p:txEl>
                                              <p:pRg st="1" end="1"/>
                                            </p:txEl>
                                          </p:spTgt>
                                        </p:tgtEl>
                                        <p:attrNameLst>
                                          <p:attrName>style.visibility</p:attrName>
                                        </p:attrNameLst>
                                      </p:cBhvr>
                                      <p:to>
                                        <p:strVal val="visible"/>
                                      </p:to>
                                    </p:set>
                                    <p:animEffect filter="fade" transition="in">
                                      <p:cBhvr>
                                        <p:cTn id="15" dur="1000"/>
                                        <p:tgtEl>
                                          <p:spTgt spid="28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82">
                                            <p:txEl>
                                              <p:pRg st="2" end="2"/>
                                            </p:txEl>
                                          </p:spTgt>
                                        </p:tgtEl>
                                        <p:attrNameLst>
                                          <p:attrName>style.visibility</p:attrName>
                                        </p:attrNameLst>
                                      </p:cBhvr>
                                      <p:to>
                                        <p:strVal val="visible"/>
                                      </p:to>
                                    </p:set>
                                    <p:animEffect filter="fade" transition="in">
                                      <p:cBhvr>
                                        <p:cTn id="20" dur="1000"/>
                                        <p:tgtEl>
                                          <p:spTgt spid="28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282">
                                            <p:txEl>
                                              <p:pRg st="3" end="3"/>
                                            </p:txEl>
                                          </p:spTgt>
                                        </p:tgtEl>
                                        <p:attrNameLst>
                                          <p:attrName>style.visibility</p:attrName>
                                        </p:attrNameLst>
                                      </p:cBhvr>
                                      <p:to>
                                        <p:strVal val="visible"/>
                                      </p:to>
                                    </p:set>
                                    <p:animEffect filter="fade" transition="in">
                                      <p:cBhvr>
                                        <p:cTn id="25" dur="1000"/>
                                        <p:tgtEl>
                                          <p:spTgt spid="28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282">
                                            <p:txEl>
                                              <p:pRg st="4" end="4"/>
                                            </p:txEl>
                                          </p:spTgt>
                                        </p:tgtEl>
                                        <p:attrNameLst>
                                          <p:attrName>style.visibility</p:attrName>
                                        </p:attrNameLst>
                                      </p:cBhvr>
                                      <p:to>
                                        <p:strVal val="visible"/>
                                      </p:to>
                                    </p:set>
                                    <p:animEffect filter="fade" transition="in">
                                      <p:cBhvr>
                                        <p:cTn id="30" dur="1000"/>
                                        <p:tgtEl>
                                          <p:spTgt spid="28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10" grpId="1" fill="hold">
                                  <p:stCondLst>
                                    <p:cond delay="0"/>
                                  </p:stCondLst>
                                  <p:iterate type="el" backwards="0">
                                    <p:tmAbs val="0"/>
                                  </p:iterate>
                                  <p:childTnLst>
                                    <p:set>
                                      <p:cBhvr>
                                        <p:cTn id="34" fill="hold"/>
                                        <p:tgtEl>
                                          <p:spTgt spid="282">
                                            <p:txEl>
                                              <p:pRg st="5" end="5"/>
                                            </p:txEl>
                                          </p:spTgt>
                                        </p:tgtEl>
                                        <p:attrNameLst>
                                          <p:attrName>style.visibility</p:attrName>
                                        </p:attrNameLst>
                                      </p:cBhvr>
                                      <p:to>
                                        <p:strVal val="visible"/>
                                      </p:to>
                                    </p:set>
                                    <p:animEffect filter="fade" transition="in">
                                      <p:cBhvr>
                                        <p:cTn id="35" dur="1000"/>
                                        <p:tgtEl>
                                          <p:spTgt spid="282">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2" grpId="1"/>
    </p:bld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7" name="Epistles.jpg" descr="Epistles.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288" name="TitleStrip.jpg" descr="TitleStrip.jpg"/>
          <p:cNvPicPr>
            <a:picLocks noChangeAspect="1"/>
          </p:cNvPicPr>
          <p:nvPr/>
        </p:nvPicPr>
        <p:blipFill>
          <a:blip r:embed="rId4">
            <a:extLst/>
          </a:blip>
          <a:stretch>
            <a:fillRect/>
          </a:stretch>
        </p:blipFill>
        <p:spPr>
          <a:xfrm>
            <a:off x="0" y="12547600"/>
            <a:ext cx="24384000" cy="1168400"/>
          </a:xfrm>
          <a:prstGeom prst="rect">
            <a:avLst/>
          </a:prstGeom>
          <a:ln w="12700">
            <a:miter lim="400000"/>
          </a:ln>
        </p:spPr>
      </p:pic>
      <p:pic>
        <p:nvPicPr>
          <p:cNvPr id="289" name="flame6131237385716.tiff" descr="flame6131237385716.tiff"/>
          <p:cNvPicPr>
            <a:picLocks noChangeAspect="1"/>
          </p:cNvPicPr>
          <p:nvPr/>
        </p:nvPicPr>
        <p:blipFill>
          <a:blip r:embed="rId5">
            <a:extLst/>
          </a:blip>
          <a:stretch>
            <a:fillRect/>
          </a:stretch>
        </p:blipFill>
        <p:spPr>
          <a:xfrm>
            <a:off x="15278100" y="-2085262"/>
            <a:ext cx="20612100" cy="27952701"/>
          </a:xfrm>
          <a:prstGeom prst="rect">
            <a:avLst/>
          </a:prstGeom>
          <a:ln w="12700">
            <a:miter lim="400000"/>
          </a:ln>
        </p:spPr>
      </p:pic>
      <p:sp>
        <p:nvSpPr>
          <p:cNvPr id="290" name="العيش من أجل الملك"/>
          <p:cNvSpPr txBox="1"/>
          <p:nvPr/>
        </p:nvSpPr>
        <p:spPr>
          <a:xfrm>
            <a:off x="1968578" y="12499180"/>
            <a:ext cx="5397601"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العيش من أجل الملك</a:t>
            </a:r>
          </a:p>
        </p:txBody>
      </p:sp>
      <p:grpSp>
        <p:nvGrpSpPr>
          <p:cNvPr id="293" name="Group"/>
          <p:cNvGrpSpPr/>
          <p:nvPr/>
        </p:nvGrpSpPr>
        <p:grpSpPr>
          <a:xfrm>
            <a:off x="-4050523" y="-3055507"/>
            <a:ext cx="9282146" cy="25108980"/>
            <a:chOff x="0" y="0"/>
            <a:chExt cx="9282144" cy="25108978"/>
          </a:xfrm>
        </p:grpSpPr>
        <p:pic>
          <p:nvPicPr>
            <p:cNvPr id="291" name="flame2.png" descr="flame2.png"/>
            <p:cNvPicPr>
              <a:picLocks noChangeAspect="1"/>
            </p:cNvPicPr>
            <p:nvPr/>
          </p:nvPicPr>
          <p:blipFill>
            <a:blip r:embed="rId6">
              <a:extLst/>
            </a:blip>
            <a:stretch>
              <a:fillRect/>
            </a:stretch>
          </p:blipFill>
          <p:spPr>
            <a:xfrm rot="19980161">
              <a:off x="1231121" y="1163205"/>
              <a:ext cx="6819901" cy="7061201"/>
            </a:xfrm>
            <a:prstGeom prst="rect">
              <a:avLst/>
            </a:prstGeom>
            <a:ln w="12700" cap="flat">
              <a:noFill/>
              <a:miter lim="400000"/>
            </a:ln>
            <a:effectLst/>
          </p:spPr>
        </p:pic>
        <p:pic>
          <p:nvPicPr>
            <p:cNvPr id="292" name="torch.png" descr="torch.png"/>
            <p:cNvPicPr>
              <a:picLocks noChangeAspect="1"/>
            </p:cNvPicPr>
            <p:nvPr/>
          </p:nvPicPr>
          <p:blipFill>
            <a:blip r:embed="rId7">
              <a:extLst/>
            </a:blip>
            <a:stretch>
              <a:fillRect/>
            </a:stretch>
          </p:blipFill>
          <p:spPr>
            <a:xfrm rot="21271968">
              <a:off x="2375337" y="2661748"/>
              <a:ext cx="3865193" cy="22313854"/>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med" advClick="0" advTm="0"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2" grpId="1" fill="hold">
                                  <p:stCondLst>
                                    <p:cond delay="0"/>
                                  </p:stCondLst>
                                  <p:iterate type="el" backwards="0">
                                    <p:tmAbs val="0"/>
                                  </p:iterate>
                                  <p:childTnLst>
                                    <p:set>
                                      <p:cBhvr>
                                        <p:cTn id="6" fill="hold"/>
                                        <p:tgtEl>
                                          <p:spTgt spid="289"/>
                                        </p:tgtEl>
                                        <p:attrNameLst>
                                          <p:attrName>style.visibility</p:attrName>
                                        </p:attrNameLst>
                                      </p:cBhvr>
                                      <p:to>
                                        <p:strVal val="visible"/>
                                      </p:to>
                                    </p:set>
                                    <p:animEffect filter="wipe(down)" transition="in">
                                      <p:cBhvr>
                                        <p:cTn id="7" dur="2500"/>
                                        <p:tgtEl>
                                          <p:spTgt spid="2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9" grpId="1"/>
    </p:bld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7" name="wolf lamb stylized.jpg" descr="wolf lamb stylized.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298"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pic>
        <p:nvPicPr>
          <p:cNvPr id="299" name="flame6131237385716.tiff" descr="flame6131237385716.tiff"/>
          <p:cNvPicPr>
            <a:picLocks noChangeAspect="1"/>
          </p:cNvPicPr>
          <p:nvPr/>
        </p:nvPicPr>
        <p:blipFill>
          <a:blip r:embed="rId5">
            <a:extLst/>
          </a:blip>
          <a:stretch>
            <a:fillRect/>
          </a:stretch>
        </p:blipFill>
        <p:spPr>
          <a:xfrm>
            <a:off x="-9093200" y="-2085262"/>
            <a:ext cx="20612100" cy="27952701"/>
          </a:xfrm>
          <a:prstGeom prst="rect">
            <a:avLst/>
          </a:prstGeom>
          <a:ln w="12700">
            <a:miter lim="400000"/>
          </a:ln>
        </p:spPr>
      </p:pic>
      <p:sp>
        <p:nvSpPr>
          <p:cNvPr id="300" name="الملك قادم"/>
          <p:cNvSpPr txBox="1"/>
          <p:nvPr/>
        </p:nvSpPr>
        <p:spPr>
          <a:xfrm>
            <a:off x="2095276" y="12401043"/>
            <a:ext cx="5825084"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الملك قادم</a:t>
            </a:r>
          </a:p>
        </p:txBody>
      </p:sp>
    </p:spTree>
  </p:cSld>
  <p:clrMapOvr>
    <a:masterClrMapping/>
  </p:clrMapOvr>
  <mc:AlternateContent xmlns:mc="http://schemas.openxmlformats.org/markup-compatibility/2006">
    <mc:Choice xmlns:p14="http://schemas.microsoft.com/office/powerpoint/2010/main" Requires="p14">
      <p:transition spd="slow" advClick="1" p14:dur="80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xit" nodeType="afterEffect" presetID="10" grpId="1" fill="hold">
                                  <p:stCondLst>
                                    <p:cond delay="0"/>
                                  </p:stCondLst>
                                  <p:iterate type="el" backwards="0">
                                    <p:tmAbs val="0"/>
                                  </p:iterate>
                                  <p:childTnLst>
                                    <p:animEffect filter="fade" transition="out">
                                      <p:cBhvr>
                                        <p:cTn id="6" dur="1000" fill="hold"/>
                                        <p:tgtEl>
                                          <p:spTgt spid="299"/>
                                        </p:tgtEl>
                                      </p:cBhvr>
                                    </p:animEffect>
                                    <p:set>
                                      <p:cBhvr>
                                        <p:cTn id="7" fill="hold">
                                          <p:stCondLst>
                                            <p:cond delay="999"/>
                                          </p:stCondLst>
                                        </p:cTn>
                                        <p:tgtEl>
                                          <p:spTgt spid="29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9" grpId="1"/>
    </p:bldLst>
  </p:timing>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4" name="wolf lamb stylized.jpg" descr="wolf lamb stylized.jpg"/>
          <p:cNvPicPr>
            <a:picLocks noChangeAspect="1"/>
          </p:cNvPicPr>
          <p:nvPr/>
        </p:nvPicPr>
        <p:blipFill>
          <a:blip r:embed="rId3">
            <a:alphaModFix amt="21000"/>
            <a:extLst/>
          </a:blip>
          <a:stretch>
            <a:fillRect/>
          </a:stretch>
        </p:blipFill>
        <p:spPr>
          <a:xfrm>
            <a:off x="0" y="0"/>
            <a:ext cx="24384000" cy="13716000"/>
          </a:xfrm>
          <a:prstGeom prst="rect">
            <a:avLst/>
          </a:prstGeom>
          <a:ln w="12700">
            <a:miter lim="400000"/>
          </a:ln>
        </p:spPr>
      </p:pic>
      <p:pic>
        <p:nvPicPr>
          <p:cNvPr id="305"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sp>
        <p:nvSpPr>
          <p:cNvPr id="306" name="الرؤيا…"/>
          <p:cNvSpPr txBox="1"/>
          <p:nvPr>
            <p:ph type="body" idx="1"/>
          </p:nvPr>
        </p:nvSpPr>
        <p:spPr>
          <a:xfrm>
            <a:off x="1739900" y="1892300"/>
            <a:ext cx="22443251" cy="10147300"/>
          </a:xfrm>
          <a:prstGeom prst="rect">
            <a:avLst/>
          </a:prstGeom>
        </p:spPr>
        <p:txBody>
          <a:bodyPr/>
          <a:lstStyle/>
          <a:p>
            <a:pPr marL="1562100" algn="r" rtl="1">
              <a:defRPr b="1" sz="5800"/>
            </a:pPr>
            <a:r>
              <a:t>الرؤيا</a:t>
            </a:r>
          </a:p>
          <a:p>
            <a:pPr marL="1562100" algn="r" rtl="1">
              <a:defRPr b="1" sz="5800"/>
            </a:pPr>
            <a:r>
              <a:t>إنه يقدم باللغة الملونة والصور النهاية...</a:t>
            </a:r>
          </a:p>
          <a:p>
            <a:pPr marL="1562100" algn="r" rtl="1">
              <a:defRPr b="1" sz="5800"/>
            </a:pPr>
            <a:r>
              <a:t>حيث يهزم الله قوى الشر،</a:t>
            </a:r>
          </a:p>
          <a:p>
            <a:pPr marL="1562100" algn="r" rtl="1">
              <a:defRPr b="1" sz="5800"/>
            </a:pPr>
            <a:r>
              <a:t>يعكس لعنة الخطيئة،</a:t>
            </a:r>
          </a:p>
          <a:p>
            <a:pPr marL="1562100" algn="r" rtl="1">
              <a:defRPr b="1" sz="5800"/>
            </a:pPr>
          </a:p>
          <a:p>
            <a:pPr marL="1562100" algn="r" rtl="1">
              <a:defRPr b="1" sz="5800"/>
            </a:pPr>
            <a:r>
              <a:t>يفي بعهده ويعيد خلقه</a:t>
            </a:r>
          </a:p>
        </p:txBody>
      </p:sp>
      <p:sp>
        <p:nvSpPr>
          <p:cNvPr id="307" name="الملك قادم"/>
          <p:cNvSpPr txBox="1"/>
          <p:nvPr/>
        </p:nvSpPr>
        <p:spPr>
          <a:xfrm>
            <a:off x="10057310" y="690636"/>
            <a:ext cx="8133557" cy="111947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b="1" sz="6400"/>
            </a:lvl1pPr>
          </a:lstStyle>
          <a:p>
            <a:pPr/>
            <a:r>
              <a:t>الملك قادم</a:t>
            </a:r>
          </a:p>
        </p:txBody>
      </p:sp>
      <p:sp>
        <p:nvSpPr>
          <p:cNvPr id="308" name="الملك قادم"/>
          <p:cNvSpPr txBox="1"/>
          <p:nvPr/>
        </p:nvSpPr>
        <p:spPr>
          <a:xfrm>
            <a:off x="2095276" y="12401043"/>
            <a:ext cx="5825084"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الملك قادم</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06">
                                            <p:bg/>
                                          </p:spTgt>
                                        </p:tgtEl>
                                        <p:attrNameLst>
                                          <p:attrName>style.visibility</p:attrName>
                                        </p:attrNameLst>
                                      </p:cBhvr>
                                      <p:to>
                                        <p:strVal val="visible"/>
                                      </p:to>
                                    </p:set>
                                    <p:animEffect filter="fade" transition="in">
                                      <p:cBhvr>
                                        <p:cTn id="7" dur="1000"/>
                                        <p:tgtEl>
                                          <p:spTgt spid="306">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06">
                                            <p:txEl>
                                              <p:pRg st="0" end="0"/>
                                            </p:txEl>
                                          </p:spTgt>
                                        </p:tgtEl>
                                        <p:attrNameLst>
                                          <p:attrName>style.visibility</p:attrName>
                                        </p:attrNameLst>
                                      </p:cBhvr>
                                      <p:to>
                                        <p:strVal val="visible"/>
                                      </p:to>
                                    </p:set>
                                    <p:animEffect filter="fade" transition="in">
                                      <p:cBhvr>
                                        <p:cTn id="10" dur="1000"/>
                                        <p:tgtEl>
                                          <p:spTgt spid="30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306">
                                            <p:txEl>
                                              <p:pRg st="1" end="1"/>
                                            </p:txEl>
                                          </p:spTgt>
                                        </p:tgtEl>
                                        <p:attrNameLst>
                                          <p:attrName>style.visibility</p:attrName>
                                        </p:attrNameLst>
                                      </p:cBhvr>
                                      <p:to>
                                        <p:strVal val="visible"/>
                                      </p:to>
                                    </p:set>
                                    <p:animEffect filter="fade" transition="in">
                                      <p:cBhvr>
                                        <p:cTn id="15" dur="1000"/>
                                        <p:tgtEl>
                                          <p:spTgt spid="30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306">
                                            <p:txEl>
                                              <p:pRg st="2" end="2"/>
                                            </p:txEl>
                                          </p:spTgt>
                                        </p:tgtEl>
                                        <p:attrNameLst>
                                          <p:attrName>style.visibility</p:attrName>
                                        </p:attrNameLst>
                                      </p:cBhvr>
                                      <p:to>
                                        <p:strVal val="visible"/>
                                      </p:to>
                                    </p:set>
                                    <p:animEffect filter="fade" transition="in">
                                      <p:cBhvr>
                                        <p:cTn id="20" dur="1000"/>
                                        <p:tgtEl>
                                          <p:spTgt spid="30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306">
                                            <p:txEl>
                                              <p:pRg st="3" end="3"/>
                                            </p:txEl>
                                          </p:spTgt>
                                        </p:tgtEl>
                                        <p:attrNameLst>
                                          <p:attrName>style.visibility</p:attrName>
                                        </p:attrNameLst>
                                      </p:cBhvr>
                                      <p:to>
                                        <p:strVal val="visible"/>
                                      </p:to>
                                    </p:set>
                                    <p:animEffect filter="fade" transition="in">
                                      <p:cBhvr>
                                        <p:cTn id="25" dur="1000"/>
                                        <p:tgtEl>
                                          <p:spTgt spid="306">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306">
                                            <p:txEl>
                                              <p:pRg st="4" end="4"/>
                                            </p:txEl>
                                          </p:spTgt>
                                        </p:tgtEl>
                                        <p:attrNameLst>
                                          <p:attrName>style.visibility</p:attrName>
                                        </p:attrNameLst>
                                      </p:cBhvr>
                                      <p:to>
                                        <p:strVal val="visible"/>
                                      </p:to>
                                    </p:set>
                                    <p:animEffect filter="fade" transition="in">
                                      <p:cBhvr>
                                        <p:cTn id="30" dur="1000"/>
                                        <p:tgtEl>
                                          <p:spTgt spid="306">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10" grpId="1" fill="hold">
                                  <p:stCondLst>
                                    <p:cond delay="0"/>
                                  </p:stCondLst>
                                  <p:iterate type="el" backwards="0">
                                    <p:tmAbs val="0"/>
                                  </p:iterate>
                                  <p:childTnLst>
                                    <p:set>
                                      <p:cBhvr>
                                        <p:cTn id="34" fill="hold"/>
                                        <p:tgtEl>
                                          <p:spTgt spid="306">
                                            <p:txEl>
                                              <p:pRg st="5" end="5"/>
                                            </p:txEl>
                                          </p:spTgt>
                                        </p:tgtEl>
                                        <p:attrNameLst>
                                          <p:attrName>style.visibility</p:attrName>
                                        </p:attrNameLst>
                                      </p:cBhvr>
                                      <p:to>
                                        <p:strVal val="visible"/>
                                      </p:to>
                                    </p:set>
                                    <p:animEffect filter="fade" transition="in">
                                      <p:cBhvr>
                                        <p:cTn id="35" dur="1000"/>
                                        <p:tgtEl>
                                          <p:spTgt spid="306">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6" grpId="1"/>
    </p:bldLst>
  </p:timing>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2" name="wolf lamb stylized.jpg" descr="wolf lamb stylized.jpg"/>
          <p:cNvPicPr>
            <a:picLocks noChangeAspect="1"/>
          </p:cNvPicPr>
          <p:nvPr/>
        </p:nvPicPr>
        <p:blipFill>
          <a:blip r:embed="rId3">
            <a:alphaModFix amt="21000"/>
            <a:extLst/>
          </a:blip>
          <a:stretch>
            <a:fillRect/>
          </a:stretch>
        </p:blipFill>
        <p:spPr>
          <a:xfrm>
            <a:off x="0" y="0"/>
            <a:ext cx="24384000" cy="13716000"/>
          </a:xfrm>
          <a:prstGeom prst="rect">
            <a:avLst/>
          </a:prstGeom>
          <a:ln w="12700">
            <a:miter lim="400000"/>
          </a:ln>
        </p:spPr>
      </p:pic>
      <p:sp>
        <p:nvSpPr>
          <p:cNvPr id="313" name="نظرة عامة على نهاية الأزمنة…"/>
          <p:cNvSpPr txBox="1"/>
          <p:nvPr>
            <p:ph type="body" idx="1"/>
          </p:nvPr>
        </p:nvSpPr>
        <p:spPr>
          <a:xfrm>
            <a:off x="657772" y="609600"/>
            <a:ext cx="23580169" cy="12382500"/>
          </a:xfrm>
          <a:prstGeom prst="rect">
            <a:avLst/>
          </a:prstGeom>
        </p:spPr>
        <p:txBody>
          <a:bodyPr/>
          <a:lstStyle/>
          <a:p>
            <a:pPr marL="1562100" algn="r" rtl="1">
              <a:defRPr b="1" sz="6200"/>
            </a:pPr>
            <a:r>
              <a:t>نظرة عامة على نهاية الأزمنة</a:t>
            </a:r>
          </a:p>
          <a:p>
            <a:pPr marL="1562100" algn="r" rtl="1">
              <a:defRPr b="1" sz="5800"/>
            </a:pPr>
            <a:r>
              <a:t>قيامة المؤمنين قبل وقت الضيقة العظيمة</a:t>
            </a:r>
            <a:br/>
            <a:r>
              <a:t> (1 تسالونيكي 4:13-18؛ 1 كور 15:51-58)</a:t>
            </a:r>
          </a:p>
          <a:p>
            <a:pPr marL="1562100" algn="r" rtl="1">
              <a:defRPr b="1" sz="5800"/>
            </a:pPr>
            <a:r>
              <a:t>يبدأ وقت الضيقة العظيمة لمدة سبع سنوات </a:t>
            </a:r>
            <a:br/>
            <a:r>
              <a:t> (التنقيح 6-19؛ الأسبوع السبعون من دانيال، راجع. دانيال 9:24-27).</a:t>
            </a:r>
          </a:p>
          <a:p>
            <a:pPr marL="1562100" algn="r" rtl="1">
              <a:defRPr b="1" sz="5800"/>
            </a:pPr>
            <a:r>
              <a:t>تتحول إسرائيل، على الصعيد القومي، إلى المسيح في وقت الشدة</a:t>
            </a:r>
          </a:p>
          <a:p>
            <a:pPr marL="1562100" algn="r" rtl="1">
              <a:defRPr b="1" sz="5800"/>
            </a:pPr>
            <a:r>
              <a:t>عودة المسيح إلى كوكب الأرض (19:11-21)</a:t>
            </a:r>
          </a:p>
          <a:p>
            <a:pPr marL="1562100" algn="r" rtl="1">
              <a:defRPr b="1" sz="5800"/>
            </a:pPr>
          </a:p>
          <a:p>
            <a:pPr marL="1562100" algn="r" rtl="1">
              <a:defRPr b="1" sz="5800"/>
            </a:pPr>
            <a:r>
              <a:t>عهد المسيح المادي (رؤيا 20؛ إشعياء 65: 17-25)</a:t>
            </a:r>
          </a:p>
          <a:p>
            <a:pPr marL="1562100" algn="r" rtl="1">
              <a:defRPr b="1" sz="5800"/>
            </a:pPr>
          </a:p>
          <a:p>
            <a:pPr marL="1562100" algn="r" rtl="1">
              <a:defRPr b="1" sz="5800"/>
            </a:pPr>
            <a:r>
              <a:t>السماء الجديدة والأرض الجديدة (رؤيا 21-22)</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13">
                                            <p:bg/>
                                          </p:spTgt>
                                        </p:tgtEl>
                                        <p:attrNameLst>
                                          <p:attrName>style.visibility</p:attrName>
                                        </p:attrNameLst>
                                      </p:cBhvr>
                                      <p:to>
                                        <p:strVal val="visible"/>
                                      </p:to>
                                    </p:set>
                                    <p:animEffect filter="fade" transition="in">
                                      <p:cBhvr>
                                        <p:cTn id="7" dur="1000"/>
                                        <p:tgtEl>
                                          <p:spTgt spid="313">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13">
                                            <p:txEl>
                                              <p:pRg st="0" end="0"/>
                                            </p:txEl>
                                          </p:spTgt>
                                        </p:tgtEl>
                                        <p:attrNameLst>
                                          <p:attrName>style.visibility</p:attrName>
                                        </p:attrNameLst>
                                      </p:cBhvr>
                                      <p:to>
                                        <p:strVal val="visible"/>
                                      </p:to>
                                    </p:set>
                                    <p:animEffect filter="fade" transition="in">
                                      <p:cBhvr>
                                        <p:cTn id="10" dur="1000"/>
                                        <p:tgtEl>
                                          <p:spTgt spid="31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313">
                                            <p:txEl>
                                              <p:pRg st="1" end="1"/>
                                            </p:txEl>
                                          </p:spTgt>
                                        </p:tgtEl>
                                        <p:attrNameLst>
                                          <p:attrName>style.visibility</p:attrName>
                                        </p:attrNameLst>
                                      </p:cBhvr>
                                      <p:to>
                                        <p:strVal val="visible"/>
                                      </p:to>
                                    </p:set>
                                    <p:animEffect filter="fade" transition="in">
                                      <p:cBhvr>
                                        <p:cTn id="15" dur="1000"/>
                                        <p:tgtEl>
                                          <p:spTgt spid="31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313">
                                            <p:txEl>
                                              <p:pRg st="2" end="2"/>
                                            </p:txEl>
                                          </p:spTgt>
                                        </p:tgtEl>
                                        <p:attrNameLst>
                                          <p:attrName>style.visibility</p:attrName>
                                        </p:attrNameLst>
                                      </p:cBhvr>
                                      <p:to>
                                        <p:strVal val="visible"/>
                                      </p:to>
                                    </p:set>
                                    <p:animEffect filter="fade" transition="in">
                                      <p:cBhvr>
                                        <p:cTn id="20" dur="1000"/>
                                        <p:tgtEl>
                                          <p:spTgt spid="31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313">
                                            <p:txEl>
                                              <p:pRg st="3" end="3"/>
                                            </p:txEl>
                                          </p:spTgt>
                                        </p:tgtEl>
                                        <p:attrNameLst>
                                          <p:attrName>style.visibility</p:attrName>
                                        </p:attrNameLst>
                                      </p:cBhvr>
                                      <p:to>
                                        <p:strVal val="visible"/>
                                      </p:to>
                                    </p:set>
                                    <p:animEffect filter="fade" transition="in">
                                      <p:cBhvr>
                                        <p:cTn id="25" dur="1000"/>
                                        <p:tgtEl>
                                          <p:spTgt spid="31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313">
                                            <p:txEl>
                                              <p:pRg st="4" end="4"/>
                                            </p:txEl>
                                          </p:spTgt>
                                        </p:tgtEl>
                                        <p:attrNameLst>
                                          <p:attrName>style.visibility</p:attrName>
                                        </p:attrNameLst>
                                      </p:cBhvr>
                                      <p:to>
                                        <p:strVal val="visible"/>
                                      </p:to>
                                    </p:set>
                                    <p:animEffect filter="fade" transition="in">
                                      <p:cBhvr>
                                        <p:cTn id="30" dur="1000"/>
                                        <p:tgtEl>
                                          <p:spTgt spid="31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10" grpId="1" fill="hold">
                                  <p:stCondLst>
                                    <p:cond delay="0"/>
                                  </p:stCondLst>
                                  <p:iterate type="el" backwards="0">
                                    <p:tmAbs val="0"/>
                                  </p:iterate>
                                  <p:childTnLst>
                                    <p:set>
                                      <p:cBhvr>
                                        <p:cTn id="34" fill="hold"/>
                                        <p:tgtEl>
                                          <p:spTgt spid="313">
                                            <p:txEl>
                                              <p:pRg st="5" end="5"/>
                                            </p:txEl>
                                          </p:spTgt>
                                        </p:tgtEl>
                                        <p:attrNameLst>
                                          <p:attrName>style.visibility</p:attrName>
                                        </p:attrNameLst>
                                      </p:cBhvr>
                                      <p:to>
                                        <p:strVal val="visible"/>
                                      </p:to>
                                    </p:set>
                                    <p:animEffect filter="fade" transition="in">
                                      <p:cBhvr>
                                        <p:cTn id="35" dur="1000"/>
                                        <p:tgtEl>
                                          <p:spTgt spid="31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ID="10" grpId="1" fill="hold">
                                  <p:stCondLst>
                                    <p:cond delay="0"/>
                                  </p:stCondLst>
                                  <p:iterate type="el" backwards="0">
                                    <p:tmAbs val="0"/>
                                  </p:iterate>
                                  <p:childTnLst>
                                    <p:set>
                                      <p:cBhvr>
                                        <p:cTn id="39" fill="hold"/>
                                        <p:tgtEl>
                                          <p:spTgt spid="313">
                                            <p:txEl>
                                              <p:pRg st="6" end="6"/>
                                            </p:txEl>
                                          </p:spTgt>
                                        </p:tgtEl>
                                        <p:attrNameLst>
                                          <p:attrName>style.visibility</p:attrName>
                                        </p:attrNameLst>
                                      </p:cBhvr>
                                      <p:to>
                                        <p:strVal val="visible"/>
                                      </p:to>
                                    </p:set>
                                    <p:animEffect filter="fade" transition="in">
                                      <p:cBhvr>
                                        <p:cTn id="40" dur="1000"/>
                                        <p:tgtEl>
                                          <p:spTgt spid="313">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ID="10" grpId="1" fill="hold">
                                  <p:stCondLst>
                                    <p:cond delay="0"/>
                                  </p:stCondLst>
                                  <p:iterate type="el" backwards="0">
                                    <p:tmAbs val="0"/>
                                  </p:iterate>
                                  <p:childTnLst>
                                    <p:set>
                                      <p:cBhvr>
                                        <p:cTn id="44" fill="hold"/>
                                        <p:tgtEl>
                                          <p:spTgt spid="313">
                                            <p:txEl>
                                              <p:pRg st="7" end="7"/>
                                            </p:txEl>
                                          </p:spTgt>
                                        </p:tgtEl>
                                        <p:attrNameLst>
                                          <p:attrName>style.visibility</p:attrName>
                                        </p:attrNameLst>
                                      </p:cBhvr>
                                      <p:to>
                                        <p:strVal val="visible"/>
                                      </p:to>
                                    </p:set>
                                    <p:animEffect filter="fade" transition="in">
                                      <p:cBhvr>
                                        <p:cTn id="45" dur="1000"/>
                                        <p:tgtEl>
                                          <p:spTgt spid="313">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Class="entr" nodeType="clickEffect" presetID="10" grpId="1" fill="hold">
                                  <p:stCondLst>
                                    <p:cond delay="0"/>
                                  </p:stCondLst>
                                  <p:iterate type="el" backwards="0">
                                    <p:tmAbs val="0"/>
                                  </p:iterate>
                                  <p:childTnLst>
                                    <p:set>
                                      <p:cBhvr>
                                        <p:cTn id="49" fill="hold"/>
                                        <p:tgtEl>
                                          <p:spTgt spid="313">
                                            <p:txEl>
                                              <p:pRg st="8" end="8"/>
                                            </p:txEl>
                                          </p:spTgt>
                                        </p:tgtEl>
                                        <p:attrNameLst>
                                          <p:attrName>style.visibility</p:attrName>
                                        </p:attrNameLst>
                                      </p:cBhvr>
                                      <p:to>
                                        <p:strVal val="visible"/>
                                      </p:to>
                                    </p:set>
                                    <p:animEffect filter="fade" transition="in">
                                      <p:cBhvr>
                                        <p:cTn id="50" dur="1000"/>
                                        <p:tgtEl>
                                          <p:spTgt spid="313">
                                            <p:txEl>
                                              <p:pRg st="8" end="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3" grpId="1"/>
    </p:bldLst>
  </p:timing>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7" name="wolf lamb stylized.jpg" descr="wolf lamb stylized.jpg"/>
          <p:cNvPicPr>
            <a:picLocks noChangeAspect="1"/>
          </p:cNvPicPr>
          <p:nvPr/>
        </p:nvPicPr>
        <p:blipFill>
          <a:blip r:embed="rId3">
            <a:alphaModFix amt="21000"/>
            <a:extLst/>
          </a:blip>
          <a:stretch>
            <a:fillRect/>
          </a:stretch>
        </p:blipFill>
        <p:spPr>
          <a:xfrm>
            <a:off x="0" y="0"/>
            <a:ext cx="24384000" cy="13716000"/>
          </a:xfrm>
          <a:prstGeom prst="rect">
            <a:avLst/>
          </a:prstGeom>
          <a:ln w="12700">
            <a:miter lim="400000"/>
          </a:ln>
        </p:spPr>
      </p:pic>
      <p:pic>
        <p:nvPicPr>
          <p:cNvPr id="318"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sp>
        <p:nvSpPr>
          <p:cNvPr id="319" name="المخطط التفصيلي لسفر الرؤيا    مقدمة (1:1-20)  رسائل إلى الكنائس السبع (2:1-3:22)  رؤية العرش السماوية (4:1-5:14)  فتح الأختام السبعة (6:1-8:1)  صوت الأبواق السبعة (8:2-11:19)  وجود الله مقابل قوى الشر (12:1-14:20)  سكب الجامات السبعة (15:1-16:21)  حكم ب"/>
          <p:cNvSpPr txBox="1"/>
          <p:nvPr>
            <p:ph type="body" idx="1"/>
          </p:nvPr>
        </p:nvSpPr>
        <p:spPr>
          <a:xfrm>
            <a:off x="272123" y="964442"/>
            <a:ext cx="23839754" cy="11787116"/>
          </a:xfrm>
          <a:prstGeom prst="rect">
            <a:avLst/>
          </a:prstGeom>
        </p:spPr>
        <p:txBody>
          <a:bodyPr/>
          <a:lstStyle/>
          <a:p>
            <a:pPr marL="1562100" algn="r" rtl="1">
              <a:defRPr b="1" sz="5800"/>
            </a:pPr>
            <a:r>
              <a:t>المخطط التفصيلي لسفر الرؤيا</a:t>
            </a:r>
            <a:br/>
            <a:r>
              <a:t> </a:t>
            </a:r>
            <a:br/>
            <a:r>
              <a:t> مقدمة (1:1-20)</a:t>
            </a:r>
            <a:br/>
            <a:r>
              <a:t> رسائل إلى الكنائس السبع (2:1-3:22)</a:t>
            </a:r>
            <a:br/>
            <a:r>
              <a:t> رؤية العرش السماوية (4:1-5:14)</a:t>
            </a:r>
            <a:br/>
            <a:r>
              <a:t> فتح الأختام السبعة (6:1-8:1)</a:t>
            </a:r>
            <a:br/>
            <a:r>
              <a:t> صوت الأبواق السبعة (8:2-11:19)</a:t>
            </a:r>
            <a:br/>
            <a:r>
              <a:t> وجود الله مقابل قوى الشر (12:1-14:20)</a:t>
            </a:r>
            <a:br/>
            <a:r>
              <a:t> سكب الجامات السبعة (15:1-16:21)</a:t>
            </a:r>
            <a:br/>
            <a:r>
              <a:t> حكم بابل وسقوطها (17:1-19:5)</a:t>
            </a:r>
            <a:br/>
            <a:r>
              <a:t> انتصار الله النهائي (19:6-22:5)</a:t>
            </a:r>
            <a:br/>
            <a:r>
              <a:t> الخلاصة (22:6-21)</a:t>
            </a:r>
          </a:p>
        </p:txBody>
      </p:sp>
      <p:sp>
        <p:nvSpPr>
          <p:cNvPr id="320" name="الملك قادم"/>
          <p:cNvSpPr txBox="1"/>
          <p:nvPr/>
        </p:nvSpPr>
        <p:spPr>
          <a:xfrm>
            <a:off x="8125221" y="-97919"/>
            <a:ext cx="8133558" cy="111947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b="1" sz="6400"/>
            </a:lvl1pPr>
          </a:lstStyle>
          <a:p>
            <a:pPr/>
            <a:r>
              <a:t>الملك قادم</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19">
                                            <p:bg/>
                                          </p:spTgt>
                                        </p:tgtEl>
                                        <p:attrNameLst>
                                          <p:attrName>style.visibility</p:attrName>
                                        </p:attrNameLst>
                                      </p:cBhvr>
                                      <p:to>
                                        <p:strVal val="visible"/>
                                      </p:to>
                                    </p:set>
                                    <p:animEffect filter="fade" transition="in">
                                      <p:cBhvr>
                                        <p:cTn id="7" dur="1000"/>
                                        <p:tgtEl>
                                          <p:spTgt spid="319">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19">
                                            <p:txEl>
                                              <p:pRg st="0" end="0"/>
                                            </p:txEl>
                                          </p:spTgt>
                                        </p:tgtEl>
                                        <p:attrNameLst>
                                          <p:attrName>style.visibility</p:attrName>
                                        </p:attrNameLst>
                                      </p:cBhvr>
                                      <p:to>
                                        <p:strVal val="visible"/>
                                      </p:to>
                                    </p:set>
                                    <p:animEffect filter="fade" transition="in">
                                      <p:cBhvr>
                                        <p:cTn id="10" dur="1000"/>
                                        <p:tgtEl>
                                          <p:spTgt spid="319">
                                            <p:txEl>
                                              <p:pRg st="0" end="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9" grpId="1"/>
    </p:bldLst>
  </p:timing>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4" name="wolf lamb stylized.jpg" descr="wolf lamb stylized.jpg"/>
          <p:cNvPicPr>
            <a:picLocks noChangeAspect="1"/>
          </p:cNvPicPr>
          <p:nvPr/>
        </p:nvPicPr>
        <p:blipFill>
          <a:blip r:embed="rId3">
            <a:alphaModFix amt="21000"/>
            <a:extLst/>
          </a:blip>
          <a:stretch>
            <a:fillRect/>
          </a:stretch>
        </p:blipFill>
        <p:spPr>
          <a:xfrm>
            <a:off x="0" y="0"/>
            <a:ext cx="24384000" cy="13716000"/>
          </a:xfrm>
          <a:prstGeom prst="rect">
            <a:avLst/>
          </a:prstGeom>
          <a:ln w="12700">
            <a:miter lim="400000"/>
          </a:ln>
        </p:spPr>
      </p:pic>
      <p:pic>
        <p:nvPicPr>
          <p:cNvPr id="325"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sp>
        <p:nvSpPr>
          <p:cNvPr id="326" name="الدينونة على كوكب الأرض…"/>
          <p:cNvSpPr txBox="1"/>
          <p:nvPr>
            <p:ph type="body" idx="1"/>
          </p:nvPr>
        </p:nvSpPr>
        <p:spPr>
          <a:xfrm>
            <a:off x="1462809" y="364836"/>
            <a:ext cx="20904201" cy="10147301"/>
          </a:xfrm>
          <a:prstGeom prst="rect">
            <a:avLst/>
          </a:prstGeom>
        </p:spPr>
        <p:txBody>
          <a:bodyPr/>
          <a:lstStyle/>
          <a:p>
            <a:pPr marL="1562100" algn="r" rtl="1">
              <a:defRPr b="1" sz="5900"/>
            </a:pPr>
            <a:r>
              <a:t>الدينونة على كوكب الأرض</a:t>
            </a:r>
          </a:p>
          <a:p>
            <a:pPr marL="1562100" algn="r" rtl="1">
              <a:defRPr b="1" sz="5900"/>
            </a:pPr>
            <a:r>
              <a:t>عودة المسيح؟</a:t>
            </a:r>
          </a:p>
          <a:p>
            <a:pPr marL="1562100" algn="r" rtl="1">
              <a:defRPr b="1" sz="5900"/>
            </a:pPr>
            <a:r>
              <a:t>سفر التكوين. . . وسفر الرؤيا</a:t>
            </a:r>
          </a:p>
        </p:txBody>
      </p:sp>
      <p:sp>
        <p:nvSpPr>
          <p:cNvPr id="327" name="الملك قادم"/>
          <p:cNvSpPr txBox="1"/>
          <p:nvPr/>
        </p:nvSpPr>
        <p:spPr>
          <a:xfrm>
            <a:off x="11969238" y="552090"/>
            <a:ext cx="8133557" cy="111947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b="1" sz="6400"/>
            </a:lvl1pPr>
          </a:lstStyle>
          <a:p>
            <a:pPr/>
            <a:r>
              <a:t>الملك قادم</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26">
                                            <p:bg/>
                                          </p:spTgt>
                                        </p:tgtEl>
                                        <p:attrNameLst>
                                          <p:attrName>style.visibility</p:attrName>
                                        </p:attrNameLst>
                                      </p:cBhvr>
                                      <p:to>
                                        <p:strVal val="visible"/>
                                      </p:to>
                                    </p:set>
                                    <p:animEffect filter="fade" transition="in">
                                      <p:cBhvr>
                                        <p:cTn id="7" dur="1000"/>
                                        <p:tgtEl>
                                          <p:spTgt spid="326">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26">
                                            <p:txEl>
                                              <p:pRg st="0" end="0"/>
                                            </p:txEl>
                                          </p:spTgt>
                                        </p:tgtEl>
                                        <p:attrNameLst>
                                          <p:attrName>style.visibility</p:attrName>
                                        </p:attrNameLst>
                                      </p:cBhvr>
                                      <p:to>
                                        <p:strVal val="visible"/>
                                      </p:to>
                                    </p:set>
                                    <p:animEffect filter="fade" transition="in">
                                      <p:cBhvr>
                                        <p:cTn id="10" dur="1000"/>
                                        <p:tgtEl>
                                          <p:spTgt spid="32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326">
                                            <p:txEl>
                                              <p:pRg st="1" end="1"/>
                                            </p:txEl>
                                          </p:spTgt>
                                        </p:tgtEl>
                                        <p:attrNameLst>
                                          <p:attrName>style.visibility</p:attrName>
                                        </p:attrNameLst>
                                      </p:cBhvr>
                                      <p:to>
                                        <p:strVal val="visible"/>
                                      </p:to>
                                    </p:set>
                                    <p:animEffect filter="fade" transition="in">
                                      <p:cBhvr>
                                        <p:cTn id="15" dur="1000"/>
                                        <p:tgtEl>
                                          <p:spTgt spid="32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326">
                                            <p:txEl>
                                              <p:pRg st="2" end="2"/>
                                            </p:txEl>
                                          </p:spTgt>
                                        </p:tgtEl>
                                        <p:attrNameLst>
                                          <p:attrName>style.visibility</p:attrName>
                                        </p:attrNameLst>
                                      </p:cBhvr>
                                      <p:to>
                                        <p:strVal val="visible"/>
                                      </p:to>
                                    </p:set>
                                    <p:animEffect filter="fade" transition="in">
                                      <p:cBhvr>
                                        <p:cTn id="20" dur="1000"/>
                                        <p:tgtEl>
                                          <p:spTgt spid="326">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6"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 name="5-12-5-5-12…"/>
          <p:cNvSpPr txBox="1"/>
          <p:nvPr>
            <p:ph type="ctrTitle"/>
          </p:nvPr>
        </p:nvSpPr>
        <p:spPr>
          <a:prstGeom prst="rect">
            <a:avLst/>
          </a:prstGeom>
        </p:spPr>
        <p:txBody>
          <a:bodyPr/>
          <a:lstStyle/>
          <a:p>
            <a:pPr>
              <a:defRPr b="1" sz="14400"/>
            </a:pPr>
            <a:r>
              <a:t>5-12-5-5-12</a:t>
            </a:r>
          </a:p>
          <a:p>
            <a:pPr rtl="1">
              <a:defRPr b="1" sz="14400"/>
            </a:pPr>
            <a:r>
              <a:t>العهد القديم</a:t>
            </a:r>
          </a:p>
        </p:txBody>
      </p:sp>
      <p:sp>
        <p:nvSpPr>
          <p:cNvPr id="52" name="P______________…"/>
          <p:cNvSpPr txBox="1"/>
          <p:nvPr>
            <p:ph type="subTitle" sz="half" idx="1"/>
          </p:nvPr>
        </p:nvSpPr>
        <p:spPr>
          <a:xfrm>
            <a:off x="1739900" y="7061200"/>
            <a:ext cx="20904200" cy="3810000"/>
          </a:xfrm>
          <a:prstGeom prst="rect">
            <a:avLst/>
          </a:prstGeom>
        </p:spPr>
        <p:txBody>
          <a:bodyPr>
            <a:normAutofit fontScale="100000" lnSpcReduction="0"/>
          </a:bodyPr>
          <a:lstStyle/>
          <a:p>
            <a:pPr marR="420623" defTabSz="420623">
              <a:defRPr b="1" sz="1104">
                <a:solidFill>
                  <a:srgbClr val="000000"/>
                </a:solidFill>
                <a:latin typeface="Cambria"/>
                <a:ea typeface="Cambria"/>
                <a:cs typeface="Cambria"/>
                <a:sym typeface="Cambria"/>
              </a:defRPr>
            </a:pPr>
            <a:r>
              <a:t>P______________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H___________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P____________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M________ P_____________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M________ P_____________</a:t>
            </a:r>
            <a:endParaRPr>
              <a:latin typeface="Times New Roman"/>
              <a:ea typeface="Times New Roman"/>
              <a:cs typeface="Times New Roman"/>
              <a:sym typeface="Times New Roman"/>
            </a:endParaRPr>
          </a:p>
          <a:p>
            <a:pPr marR="420623" defTabSz="420623">
              <a:defRPr i="1" sz="1104">
                <a:solidFill>
                  <a:srgbClr val="000000"/>
                </a:solidFill>
                <a:latin typeface="Cambria"/>
                <a:ea typeface="Cambria"/>
                <a:cs typeface="Cambria"/>
                <a:sym typeface="Cambria"/>
              </a:defRPr>
            </a:pPr>
            <a:r>
              <a:t>5 books</a:t>
            </a:r>
          </a:p>
          <a:p>
            <a:pPr marR="420623" defTabSz="420623">
              <a:defRPr i="1" sz="1104">
                <a:solidFill>
                  <a:srgbClr val="000000"/>
                </a:solidFill>
                <a:latin typeface="Cambria"/>
                <a:ea typeface="Cambria"/>
                <a:cs typeface="Cambria"/>
                <a:sym typeface="Cambria"/>
              </a:defRPr>
            </a:pPr>
            <a:r>
              <a:t>12 books</a:t>
            </a:r>
          </a:p>
          <a:p>
            <a:pPr marR="420623" defTabSz="420623">
              <a:defRPr i="1" sz="1104">
                <a:solidFill>
                  <a:srgbClr val="000000"/>
                </a:solidFill>
                <a:latin typeface="Cambria"/>
                <a:ea typeface="Cambria"/>
                <a:cs typeface="Cambria"/>
                <a:sym typeface="Cambria"/>
              </a:defRPr>
            </a:pPr>
            <a:r>
              <a:t>5 books</a:t>
            </a:r>
          </a:p>
          <a:p>
            <a:pPr marR="420623" defTabSz="420623">
              <a:defRPr i="1" sz="1104">
                <a:solidFill>
                  <a:srgbClr val="000000"/>
                </a:solidFill>
                <a:latin typeface="Cambria"/>
                <a:ea typeface="Cambria"/>
                <a:cs typeface="Cambria"/>
                <a:sym typeface="Cambria"/>
              </a:defRPr>
            </a:pPr>
            <a:r>
              <a:t>5 books</a:t>
            </a:r>
          </a:p>
          <a:p>
            <a:pPr marR="420623" defTabSz="420623">
              <a:defRPr i="1" sz="1104">
                <a:solidFill>
                  <a:srgbClr val="000000"/>
                </a:solidFill>
                <a:latin typeface="Cambria"/>
                <a:ea typeface="Cambria"/>
                <a:cs typeface="Cambria"/>
                <a:sym typeface="Cambria"/>
              </a:defRPr>
            </a:pPr>
            <a:r>
              <a:t>12 books</a:t>
            </a:r>
          </a:p>
          <a:p>
            <a:pPr marR="420623" defTabSz="420623">
              <a:defRPr b="1" sz="1104">
                <a:solidFill>
                  <a:srgbClr val="000000"/>
                </a:solidFill>
                <a:latin typeface="Cambria"/>
                <a:ea typeface="Cambria"/>
                <a:cs typeface="Cambria"/>
                <a:sym typeface="Cambria"/>
              </a:defRPr>
            </a:pPr>
            <a:r>
              <a:t>P______________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H___________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P____________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M________ P_____________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M________ P_____________</a:t>
            </a:r>
            <a:endParaRPr>
              <a:latin typeface="Times New Roman"/>
              <a:ea typeface="Times New Roman"/>
              <a:cs typeface="Times New Roman"/>
              <a:sym typeface="Times New Roman"/>
            </a:endParaRPr>
          </a:p>
          <a:p>
            <a:pPr marR="420623" defTabSz="420623">
              <a:defRPr i="1" sz="1104">
                <a:solidFill>
                  <a:srgbClr val="000000"/>
                </a:solidFill>
                <a:latin typeface="Cambria"/>
                <a:ea typeface="Cambria"/>
                <a:cs typeface="Cambria"/>
                <a:sym typeface="Cambria"/>
              </a:defRPr>
            </a:pPr>
            <a:r>
              <a:t>5 books</a:t>
            </a:r>
          </a:p>
          <a:p>
            <a:pPr marR="420623" defTabSz="420623">
              <a:defRPr i="1" sz="1104">
                <a:solidFill>
                  <a:srgbClr val="000000"/>
                </a:solidFill>
                <a:latin typeface="Cambria"/>
                <a:ea typeface="Cambria"/>
                <a:cs typeface="Cambria"/>
                <a:sym typeface="Cambria"/>
              </a:defRPr>
            </a:pPr>
            <a:r>
              <a:t>12 books</a:t>
            </a:r>
          </a:p>
          <a:p>
            <a:pPr marR="420623" defTabSz="420623">
              <a:defRPr i="1" sz="1104">
                <a:solidFill>
                  <a:srgbClr val="000000"/>
                </a:solidFill>
                <a:latin typeface="Cambria"/>
                <a:ea typeface="Cambria"/>
                <a:cs typeface="Cambria"/>
                <a:sym typeface="Cambria"/>
              </a:defRPr>
            </a:pPr>
            <a:r>
              <a:t>5 books</a:t>
            </a:r>
          </a:p>
          <a:p>
            <a:pPr marR="420623" defTabSz="420623">
              <a:defRPr i="1" sz="1104">
                <a:solidFill>
                  <a:srgbClr val="000000"/>
                </a:solidFill>
                <a:latin typeface="Cambria"/>
                <a:ea typeface="Cambria"/>
                <a:cs typeface="Cambria"/>
                <a:sym typeface="Cambria"/>
              </a:defRPr>
            </a:pPr>
            <a:r>
              <a:t>5 books</a:t>
            </a:r>
          </a:p>
          <a:p>
            <a:pPr marR="420623" defTabSz="420623">
              <a:defRPr i="1" sz="1104">
                <a:solidFill>
                  <a:srgbClr val="000000"/>
                </a:solidFill>
                <a:latin typeface="Cambria"/>
                <a:ea typeface="Cambria"/>
                <a:cs typeface="Cambria"/>
                <a:sym typeface="Cambria"/>
              </a:defRPr>
            </a:pPr>
            <a:r>
              <a:t>12 books</a:t>
            </a:r>
          </a:p>
        </p:txBody>
      </p:sp>
      <p:graphicFrame>
        <p:nvGraphicFramePr>
          <p:cNvPr id="53" name="Table 1"/>
          <p:cNvGraphicFramePr/>
          <p:nvPr/>
        </p:nvGraphicFramePr>
        <p:xfrm>
          <a:off x="1663700" y="7264400"/>
          <a:ext cx="21132801" cy="4191000"/>
        </p:xfrm>
        <a:graphic xmlns:a="http://schemas.openxmlformats.org/drawingml/2006/main">
          <a:graphicData uri="http://schemas.openxmlformats.org/drawingml/2006/table">
            <a:tbl>
              <a:tblPr firstCol="0" firstRow="1" lastCol="0" lastRow="0" bandCol="0" bandRow="0" rtl="0">
                <a:tableStyleId>{4C3C2611-4C71-4FC5-86AE-919BDF0F9419}</a:tableStyleId>
              </a:tblPr>
              <a:tblGrid>
                <a:gridCol w="4226560"/>
                <a:gridCol w="4226560"/>
                <a:gridCol w="4226560"/>
                <a:gridCol w="4226560"/>
                <a:gridCol w="4226560"/>
              </a:tblGrid>
              <a:tr h="2955429">
                <a:tc>
                  <a:txBody>
                    <a:bodyPr/>
                    <a:lstStyle/>
                    <a:p>
                      <a:pPr defTabSz="914400" rtl="1">
                        <a:tabLst>
                          <a:tab pos="914400" algn="l"/>
                        </a:tabLst>
                        <a:defRPr sz="1800">
                          <a:solidFill>
                            <a:srgbClr val="000000"/>
                          </a:solidFill>
                        </a:defRPr>
                      </a:pPr>
                      <a:r>
                        <a:rPr sz="6400">
                          <a:solidFill>
                            <a:srgbClr val="FFFFFF"/>
                          </a:solidFill>
                          <a:latin typeface="+mn-lt"/>
                          <a:ea typeface="+mn-ea"/>
                          <a:cs typeface="+mn-cs"/>
                        </a:rPr>
                        <a:t>أسفار موسى الخمسة</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A7A7A"/>
                    </a:solidFill>
                  </a:tcPr>
                </a:tc>
                <a:tc>
                  <a:txBody>
                    <a:bodyPr/>
                    <a:lstStyle/>
                    <a:p>
                      <a:pPr defTabSz="914400" rtl="1">
                        <a:tabLst>
                          <a:tab pos="914400" algn="l"/>
                        </a:tabLst>
                        <a:defRPr sz="1800">
                          <a:solidFill>
                            <a:srgbClr val="000000"/>
                          </a:solidFill>
                        </a:defRPr>
                      </a:pPr>
                      <a:r>
                        <a:rPr sz="6400">
                          <a:solidFill>
                            <a:srgbClr val="FFFFFF"/>
                          </a:solidFill>
                          <a:latin typeface="+mn-lt"/>
                          <a:ea typeface="+mn-ea"/>
                          <a:cs typeface="+mn-cs"/>
                        </a:rPr>
                        <a:t>الأسفار التاريخية</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A7A7A"/>
                    </a:solidFill>
                  </a:tcPr>
                </a:tc>
                <a:tc>
                  <a:txBody>
                    <a:bodyPr/>
                    <a:lstStyle/>
                    <a:p>
                      <a:pPr defTabSz="914400" rtl="1">
                        <a:tabLst>
                          <a:tab pos="914400" algn="l"/>
                        </a:tabLst>
                        <a:defRPr sz="1800">
                          <a:solidFill>
                            <a:srgbClr val="000000"/>
                          </a:solidFill>
                        </a:defRPr>
                      </a:pPr>
                      <a:r>
                        <a:rPr sz="6400">
                          <a:solidFill>
                            <a:srgbClr val="FFFFFF"/>
                          </a:solidFill>
                          <a:latin typeface="+mn-lt"/>
                          <a:ea typeface="+mn-ea"/>
                          <a:cs typeface="+mn-cs"/>
                        </a:rPr>
                        <a:t>الأسفار الشعرية</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A7A7A"/>
                    </a:solidFill>
                  </a:tcPr>
                </a:tc>
                <a:tc>
                  <a:txBody>
                    <a:bodyPr/>
                    <a:lstStyle/>
                    <a:p>
                      <a:pPr defTabSz="914400" rtl="1">
                        <a:tabLst>
                          <a:tab pos="914400" algn="l"/>
                        </a:tabLst>
                        <a:defRPr sz="1800">
                          <a:solidFill>
                            <a:srgbClr val="000000"/>
                          </a:solidFill>
                        </a:defRPr>
                      </a:pPr>
                      <a:r>
                        <a:rPr sz="6400">
                          <a:solidFill>
                            <a:srgbClr val="FFFFFF"/>
                          </a:solidFill>
                          <a:latin typeface="+mn-lt"/>
                          <a:ea typeface="+mn-ea"/>
                          <a:cs typeface="+mn-cs"/>
                        </a:rPr>
                        <a:t>أسفار الأنبياء الكبار</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A7A7A"/>
                    </a:solidFill>
                  </a:tcPr>
                </a:tc>
                <a:tc>
                  <a:txBody>
                    <a:bodyPr/>
                    <a:lstStyle/>
                    <a:p>
                      <a:pPr defTabSz="914400" rtl="1">
                        <a:tabLst>
                          <a:tab pos="914400" algn="l"/>
                        </a:tabLst>
                        <a:defRPr sz="1800">
                          <a:solidFill>
                            <a:srgbClr val="000000"/>
                          </a:solidFill>
                        </a:defRPr>
                      </a:pPr>
                      <a:r>
                        <a:rPr sz="6400">
                          <a:solidFill>
                            <a:srgbClr val="FFFFFF"/>
                          </a:solidFill>
                          <a:latin typeface="+mn-lt"/>
                          <a:ea typeface="+mn-ea"/>
                          <a:cs typeface="+mn-cs"/>
                        </a:rPr>
                        <a:t>أسفار الأنبياء الصغار</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A7A7A"/>
                    </a:solidFill>
                  </a:tcPr>
                </a:tc>
              </a:tr>
              <a:tr h="1235571">
                <a:tc>
                  <a:txBody>
                    <a:bodyPr/>
                    <a:lstStyle/>
                    <a:p>
                      <a:pPr defTabSz="914400">
                        <a:tabLst>
                          <a:tab pos="914400" algn="l"/>
                        </a:tabLst>
                        <a:defRPr sz="1800">
                          <a:solidFill>
                            <a:srgbClr val="000000"/>
                          </a:solidFill>
                        </a:defRPr>
                      </a:pPr>
                      <a:r>
                        <a:rPr sz="6400">
                          <a:solidFill>
                            <a:srgbClr val="FFFFFF"/>
                          </a:solidFill>
                          <a:latin typeface="+mn-lt"/>
                          <a:ea typeface="+mn-ea"/>
                          <a:cs typeface="+mn-cs"/>
                        </a:rPr>
                        <a:t>5 كتاب</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a:tabLst>
                          <a:tab pos="914400" algn="l"/>
                        </a:tabLst>
                        <a:defRPr sz="1800">
                          <a:solidFill>
                            <a:srgbClr val="000000"/>
                          </a:solidFill>
                        </a:defRPr>
                      </a:pPr>
                      <a:r>
                        <a:rPr sz="6400">
                          <a:solidFill>
                            <a:srgbClr val="FFFFFF"/>
                          </a:solidFill>
                          <a:latin typeface="+mn-lt"/>
                          <a:ea typeface="+mn-ea"/>
                          <a:cs typeface="+mn-cs"/>
                        </a:rPr>
                        <a:t>12 كتاب</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a:tabLst>
                          <a:tab pos="914400" algn="l"/>
                        </a:tabLst>
                        <a:defRPr sz="1800">
                          <a:solidFill>
                            <a:srgbClr val="000000"/>
                          </a:solidFill>
                        </a:defRPr>
                      </a:pPr>
                      <a:r>
                        <a:rPr sz="6400">
                          <a:solidFill>
                            <a:srgbClr val="FFFFFF"/>
                          </a:solidFill>
                          <a:latin typeface="+mn-lt"/>
                          <a:ea typeface="+mn-ea"/>
                          <a:cs typeface="+mn-cs"/>
                        </a:rPr>
                        <a:t>5 كتاب</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a:tabLst>
                          <a:tab pos="914400" algn="l"/>
                        </a:tabLst>
                        <a:defRPr sz="1800">
                          <a:solidFill>
                            <a:srgbClr val="000000"/>
                          </a:solidFill>
                        </a:defRPr>
                      </a:pPr>
                      <a:r>
                        <a:rPr sz="6400">
                          <a:solidFill>
                            <a:srgbClr val="FFFFFF"/>
                          </a:solidFill>
                          <a:latin typeface="+mn-lt"/>
                          <a:ea typeface="+mn-ea"/>
                          <a:cs typeface="+mn-cs"/>
                        </a:rPr>
                        <a:t>5 كتاب</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a:tabLst>
                          <a:tab pos="914400" algn="l"/>
                        </a:tabLst>
                        <a:defRPr sz="1800">
                          <a:solidFill>
                            <a:srgbClr val="000000"/>
                          </a:solidFill>
                        </a:defRPr>
                      </a:pPr>
                      <a:r>
                        <a:rPr sz="6400">
                          <a:solidFill>
                            <a:srgbClr val="FFFFFF"/>
                          </a:solidFill>
                          <a:latin typeface="+mn-lt"/>
                          <a:ea typeface="+mn-ea"/>
                          <a:cs typeface="+mn-cs"/>
                        </a:rPr>
                        <a:t>12 كتاب</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r>
            </a:tbl>
          </a:graphicData>
        </a:graphic>
      </p:graphicFrame>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51"/>
                                        </p:tgtEl>
                                        <p:attrNameLst>
                                          <p:attrName>style.visibility</p:attrName>
                                        </p:attrNameLst>
                                      </p:cBhvr>
                                      <p:to>
                                        <p:strVal val="visible"/>
                                      </p:to>
                                    </p:set>
                                    <p:animEffect filter="fade" transition="in">
                                      <p:cBhvr>
                                        <p:cTn id="7" dur="20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53"/>
                                        </p:tgtEl>
                                        <p:attrNameLst>
                                          <p:attrName>style.visibility</p:attrName>
                                        </p:attrNameLst>
                                      </p:cBhvr>
                                      <p:to>
                                        <p:strVal val="visible"/>
                                      </p:to>
                                    </p:set>
                                    <p:animEffect filter="fade" transition="in">
                                      <p:cBhvr>
                                        <p:cTn id="12" dur="1000"/>
                                        <p:tgtEl>
                                          <p:spTgt spid="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3" grpId="2"/>
      <p:bldP build="whole" bldLvl="1" animBg="1" rev="0" advAuto="0" spid="51" grpId="1"/>
    </p:bldLst>
  </p:timing>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1" name="wolf lamb stylized.jpg" descr="wolf lamb stylized.jpg"/>
          <p:cNvPicPr>
            <a:picLocks noChangeAspect="1"/>
          </p:cNvPicPr>
          <p:nvPr/>
        </p:nvPicPr>
        <p:blipFill>
          <a:blip r:embed="rId2">
            <a:alphaModFix amt="21000"/>
            <a:extLst/>
          </a:blip>
          <a:stretch>
            <a:fillRect/>
          </a:stretch>
        </p:blipFill>
        <p:spPr>
          <a:xfrm>
            <a:off x="0" y="0"/>
            <a:ext cx="24384000" cy="13716000"/>
          </a:xfrm>
          <a:prstGeom prst="rect">
            <a:avLst/>
          </a:prstGeom>
          <a:ln w="12700">
            <a:miter lim="400000"/>
          </a:ln>
        </p:spPr>
      </p:pic>
      <p:pic>
        <p:nvPicPr>
          <p:cNvPr id="332" name="TitleStrip.jpg" descr="TitleStrip.jpg"/>
          <p:cNvPicPr>
            <a:picLocks noChangeAspect="1"/>
          </p:cNvPicPr>
          <p:nvPr/>
        </p:nvPicPr>
        <p:blipFill>
          <a:blip r:embed="rId3">
            <a:extLst/>
          </a:blip>
          <a:stretch>
            <a:fillRect/>
          </a:stretch>
        </p:blipFill>
        <p:spPr>
          <a:xfrm flipH="1">
            <a:off x="0" y="12547600"/>
            <a:ext cx="24384000" cy="1168400"/>
          </a:xfrm>
          <a:prstGeom prst="rect">
            <a:avLst/>
          </a:prstGeom>
          <a:ln w="12700">
            <a:miter lim="400000"/>
          </a:ln>
        </p:spPr>
      </p:pic>
      <p:sp>
        <p:nvSpPr>
          <p:cNvPr id="333" name="الله   —يستحق العبادة (4:11; 14:7; 19:6)  — الحكم على الشر (16:5-7؛ 19:1-2)  —يحب شعبه ويحميه (7:2-3)…"/>
          <p:cNvSpPr txBox="1"/>
          <p:nvPr>
            <p:ph type="body" idx="1"/>
          </p:nvPr>
        </p:nvSpPr>
        <p:spPr>
          <a:xfrm>
            <a:off x="1295400" y="359097"/>
            <a:ext cx="23017394" cy="12261206"/>
          </a:xfrm>
          <a:prstGeom prst="rect">
            <a:avLst/>
          </a:prstGeom>
        </p:spPr>
        <p:txBody>
          <a:bodyPr/>
          <a:lstStyle/>
          <a:p>
            <a:pPr marL="1562100" algn="r" rtl="1">
              <a:defRPr b="1" sz="5800"/>
            </a:pPr>
            <a:r>
              <a:t>الله </a:t>
            </a:r>
            <a:br/>
            <a:r>
              <a:t> —يستحق العبادة (4:11; 14:7; 19:6)</a:t>
            </a:r>
            <a:br/>
            <a:r>
              <a:t> — الحكم على الشر (16:5-7؛ 19:1-2)</a:t>
            </a:r>
            <a:br/>
            <a:r>
              <a:t> —يحب شعبه ويحميه (7:2-3)</a:t>
            </a:r>
          </a:p>
          <a:p>
            <a:pPr marL="1562100" algn="r" rtl="1">
              <a:defRPr b="1" sz="5800"/>
            </a:pPr>
            <a:r>
              <a:t>يسوع، الأسد الحمل</a:t>
            </a:r>
            <a:br/>
            <a:r>
              <a:t> —واحد مع الله؛ يشارك في السلطة والمجد والعبادة</a:t>
            </a:r>
            <a:br/>
            <a:r>
              <a:t> —1:4-5، 14-16؛ 5:6، 9-14؛ 21:22-23</a:t>
            </a:r>
          </a:p>
          <a:p>
            <a:pPr marL="1562100" algn="r" rtl="1">
              <a:defRPr b="1" sz="5800"/>
            </a:pPr>
            <a:r>
              <a:t>السماء الجديدة والأرض الجديدة</a:t>
            </a:r>
            <a:br/>
            <a:r>
              <a:t> —يكمل الله في الرؤيا 21-22 ما بدأه في التكوين 1-2</a:t>
            </a:r>
            <a:br/>
            <a:r>
              <a:t> —تم استعادة المجتمع</a:t>
            </a:r>
          </a:p>
        </p:txBody>
      </p:sp>
      <p:sp>
        <p:nvSpPr>
          <p:cNvPr id="334" name="الموضوعات الحرجة في الرؤيا"/>
          <p:cNvSpPr txBox="1"/>
          <p:nvPr/>
        </p:nvSpPr>
        <p:spPr>
          <a:xfrm>
            <a:off x="5485779" y="36009"/>
            <a:ext cx="15354301" cy="111947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rtl="1">
              <a:defRPr b="1" sz="6400"/>
            </a:lvl1pPr>
          </a:lstStyle>
          <a:p>
            <a:pPr/>
            <a:r>
              <a:t>الموضوعات الحرجة في الرؤيا</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33">
                                            <p:bg/>
                                          </p:spTgt>
                                        </p:tgtEl>
                                        <p:attrNameLst>
                                          <p:attrName>style.visibility</p:attrName>
                                        </p:attrNameLst>
                                      </p:cBhvr>
                                      <p:to>
                                        <p:strVal val="visible"/>
                                      </p:to>
                                    </p:set>
                                    <p:animEffect filter="fade" transition="in">
                                      <p:cBhvr>
                                        <p:cTn id="7" dur="1000"/>
                                        <p:tgtEl>
                                          <p:spTgt spid="333">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33">
                                            <p:txEl>
                                              <p:pRg st="0" end="0"/>
                                            </p:txEl>
                                          </p:spTgt>
                                        </p:tgtEl>
                                        <p:attrNameLst>
                                          <p:attrName>style.visibility</p:attrName>
                                        </p:attrNameLst>
                                      </p:cBhvr>
                                      <p:to>
                                        <p:strVal val="visible"/>
                                      </p:to>
                                    </p:set>
                                    <p:animEffect filter="fade" transition="in">
                                      <p:cBhvr>
                                        <p:cTn id="10" dur="1000"/>
                                        <p:tgtEl>
                                          <p:spTgt spid="33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333">
                                            <p:txEl>
                                              <p:pRg st="1" end="1"/>
                                            </p:txEl>
                                          </p:spTgt>
                                        </p:tgtEl>
                                        <p:attrNameLst>
                                          <p:attrName>style.visibility</p:attrName>
                                        </p:attrNameLst>
                                      </p:cBhvr>
                                      <p:to>
                                        <p:strVal val="visible"/>
                                      </p:to>
                                    </p:set>
                                    <p:animEffect filter="fade" transition="in">
                                      <p:cBhvr>
                                        <p:cTn id="15" dur="1000"/>
                                        <p:tgtEl>
                                          <p:spTgt spid="33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333">
                                            <p:txEl>
                                              <p:pRg st="2" end="2"/>
                                            </p:txEl>
                                          </p:spTgt>
                                        </p:tgtEl>
                                        <p:attrNameLst>
                                          <p:attrName>style.visibility</p:attrName>
                                        </p:attrNameLst>
                                      </p:cBhvr>
                                      <p:to>
                                        <p:strVal val="visible"/>
                                      </p:to>
                                    </p:set>
                                    <p:animEffect filter="fade" transition="in">
                                      <p:cBhvr>
                                        <p:cTn id="20" dur="1000"/>
                                        <p:tgtEl>
                                          <p:spTgt spid="33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333" grpId="1"/>
    </p:bldLst>
  </p:timing>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6" name="wolf lamb stylized.jpg" descr="wolf lamb stylized.jpg"/>
          <p:cNvPicPr>
            <a:picLocks noChangeAspect="1"/>
          </p:cNvPicPr>
          <p:nvPr/>
        </p:nvPicPr>
        <p:blipFill>
          <a:blip r:embed="rId3">
            <a:alphaModFix amt="21000"/>
            <a:extLst/>
          </a:blip>
          <a:stretch>
            <a:fillRect/>
          </a:stretch>
        </p:blipFill>
        <p:spPr>
          <a:xfrm>
            <a:off x="0" y="0"/>
            <a:ext cx="24384000" cy="13716000"/>
          </a:xfrm>
          <a:prstGeom prst="rect">
            <a:avLst/>
          </a:prstGeom>
          <a:ln w="12700">
            <a:miter lim="400000"/>
          </a:ln>
        </p:spPr>
      </p:pic>
      <p:pic>
        <p:nvPicPr>
          <p:cNvPr id="337"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sp>
        <p:nvSpPr>
          <p:cNvPr id="338" name="تكوين. . . . . . . . . . . . . . . . رؤيا"/>
          <p:cNvSpPr txBox="1"/>
          <p:nvPr/>
        </p:nvSpPr>
        <p:spPr>
          <a:xfrm>
            <a:off x="1739279" y="253063"/>
            <a:ext cx="19748501" cy="111947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6400"/>
            </a:lvl1pPr>
          </a:lstStyle>
          <a:p>
            <a:pPr/>
            <a:r>
              <a:t>        تكوين. . . . . . . . . . . . . . . . رؤيا</a:t>
            </a:r>
          </a:p>
        </p:txBody>
      </p:sp>
      <p:graphicFrame>
        <p:nvGraphicFramePr>
          <p:cNvPr id="339" name="Table 1"/>
          <p:cNvGraphicFramePr/>
          <p:nvPr/>
        </p:nvGraphicFramePr>
        <p:xfrm>
          <a:off x="38100" y="1574801"/>
          <a:ext cx="24333200" cy="10995618"/>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12153900"/>
                <a:gridCol w="12153900"/>
              </a:tblGrid>
              <a:tr h="1218913">
                <a:tc>
                  <a:txBody>
                    <a:bodyPr/>
                    <a:lstStyle/>
                    <a:p>
                      <a:pPr defTabSz="914400" rtl="1">
                        <a:tabLst>
                          <a:tab pos="914400" algn="l"/>
                        </a:tabLst>
                        <a:defRPr sz="1800">
                          <a:solidFill>
                            <a:srgbClr val="000000"/>
                          </a:solidFill>
                        </a:defRPr>
                      </a:pPr>
                      <a:r>
                        <a:rPr b="1" sz="4000">
                          <a:solidFill>
                            <a:srgbClr val="FFFFFF"/>
                          </a:solidFill>
                          <a:latin typeface="+mn-lt"/>
                          <a:ea typeface="+mn-ea"/>
                          <a:cs typeface="+mn-cs"/>
                        </a:rPr>
                        <a:t>"في البداية" (تكوين 1:1)</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rtl="1">
                        <a:tabLst>
                          <a:tab pos="914400" algn="l"/>
                        </a:tabLst>
                        <a:defRPr sz="1800">
                          <a:solidFill>
                            <a:srgbClr val="000000"/>
                          </a:solidFill>
                        </a:defRPr>
                      </a:pPr>
                      <a:r>
                        <a:rPr b="1" sz="4000">
                          <a:solidFill>
                            <a:srgbClr val="FFFFFF"/>
                          </a:solidFill>
                          <a:latin typeface="+mn-lt"/>
                          <a:ea typeface="+mn-ea"/>
                          <a:cs typeface="+mn-cs"/>
                        </a:rPr>
                        <a:t>"أنا ألف والياء ..." (رؤيا 21:6)</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r>
              <a:tr h="1218913">
                <a:tc>
                  <a:txBody>
                    <a:bodyPr/>
                    <a:lstStyle/>
                    <a:p>
                      <a:pPr defTabSz="914400" rtl="1">
                        <a:tabLst>
                          <a:tab pos="914400" algn="l"/>
                        </a:tabLst>
                        <a:defRPr sz="1800">
                          <a:solidFill>
                            <a:srgbClr val="000000"/>
                          </a:solidFill>
                        </a:defRPr>
                      </a:pPr>
                      <a:r>
                        <a:rPr b="1" sz="4000">
                          <a:solidFill>
                            <a:srgbClr val="FFFFFF"/>
                          </a:solidFill>
                          <a:latin typeface="+mn-lt"/>
                          <a:ea typeface="+mn-ea"/>
                          <a:cs typeface="+mn-cs"/>
                        </a:rPr>
                        <a:t>يخلق الله السماوات والأرض - الخطيئة (تكوين 3)</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8C8D8F">
                        <a:alpha val="30000"/>
                      </a:srgbClr>
                    </a:solidFill>
                  </a:tcPr>
                </a:tc>
                <a:tc>
                  <a:txBody>
                    <a:bodyPr/>
                    <a:lstStyle/>
                    <a:p>
                      <a:pPr defTabSz="914400" rtl="1">
                        <a:tabLst>
                          <a:tab pos="914400" algn="l"/>
                        </a:tabLst>
                        <a:defRPr sz="1800">
                          <a:solidFill>
                            <a:srgbClr val="000000"/>
                          </a:solidFill>
                        </a:defRPr>
                      </a:pPr>
                      <a:r>
                        <a:rPr b="1" sz="4000">
                          <a:solidFill>
                            <a:srgbClr val="FFFFFF"/>
                          </a:solidFill>
                          <a:latin typeface="+mn-lt"/>
                          <a:ea typeface="+mn-ea"/>
                          <a:cs typeface="+mn-cs"/>
                        </a:rPr>
                        <a:t>يخلق الله سماءً وأرضاً جديدين - لا خطيئة (رؤيا 21: 6)</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8C8D8F">
                        <a:alpha val="30000"/>
                      </a:srgbClr>
                    </a:solidFill>
                  </a:tcPr>
                </a:tc>
              </a:tr>
              <a:tr h="1218913">
                <a:tc>
                  <a:txBody>
                    <a:bodyPr/>
                    <a:lstStyle/>
                    <a:p>
                      <a:pPr defTabSz="914400" rtl="1">
                        <a:tabLst>
                          <a:tab pos="914400" algn="l"/>
                        </a:tabLst>
                        <a:defRPr sz="1800">
                          <a:solidFill>
                            <a:srgbClr val="000000"/>
                          </a:solidFill>
                        </a:defRPr>
                      </a:pPr>
                      <a:r>
                        <a:rPr b="1" sz="4000">
                          <a:solidFill>
                            <a:srgbClr val="FFFFFF"/>
                          </a:solidFill>
                          <a:latin typeface="+mn-lt"/>
                          <a:ea typeface="+mn-ea"/>
                          <a:cs typeface="+mn-cs"/>
                        </a:rPr>
                        <a:t>الشيطان موجود (تكوين 3)</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rtl="1">
                        <a:tabLst>
                          <a:tab pos="914400" algn="l"/>
                        </a:tabLst>
                        <a:defRPr sz="1800">
                          <a:solidFill>
                            <a:srgbClr val="000000"/>
                          </a:solidFill>
                        </a:defRPr>
                      </a:pPr>
                      <a:r>
                        <a:rPr b="1" sz="4000">
                          <a:solidFill>
                            <a:srgbClr val="FFFFFF"/>
                          </a:solidFill>
                          <a:latin typeface="+mn-lt"/>
                          <a:ea typeface="+mn-ea"/>
                          <a:cs typeface="+mn-cs"/>
                        </a:rPr>
                        <a:t>يتم الحكم على الشيطان والخطيئة   (رؤيا 19:11-21؛ 20:7-10)</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r>
              <a:tr h="1218913">
                <a:tc>
                  <a:txBody>
                    <a:bodyPr/>
                    <a:lstStyle/>
                    <a:p>
                      <a:pPr defTabSz="914400" rtl="1">
                        <a:tabLst>
                          <a:tab pos="914400" algn="l"/>
                        </a:tabLst>
                        <a:defRPr sz="1800">
                          <a:solidFill>
                            <a:srgbClr val="000000"/>
                          </a:solidFill>
                        </a:defRPr>
                      </a:pPr>
                      <a:r>
                        <a:rPr b="1" sz="4000">
                          <a:solidFill>
                            <a:srgbClr val="FFFFFF"/>
                          </a:solidFill>
                          <a:latin typeface="+mn-lt"/>
                          <a:ea typeface="+mn-ea"/>
                          <a:cs typeface="+mn-cs"/>
                        </a:rPr>
                        <a:t>يدخل الموت (تكوين 4:6-8؛ تكوين 5)</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8C8D8F">
                        <a:alpha val="30000"/>
                      </a:srgbClr>
                    </a:solidFill>
                  </a:tcPr>
                </a:tc>
                <a:tc>
                  <a:txBody>
                    <a:bodyPr/>
                    <a:lstStyle/>
                    <a:p>
                      <a:pPr defTabSz="914400" rtl="1">
                        <a:tabLst>
                          <a:tab pos="914400" algn="l"/>
                        </a:tabLst>
                        <a:defRPr sz="1800">
                          <a:solidFill>
                            <a:srgbClr val="000000"/>
                          </a:solidFill>
                        </a:defRPr>
                      </a:pPr>
                      <a:r>
                        <a:rPr b="1" sz="4000">
                          <a:solidFill>
                            <a:srgbClr val="FFFFFF"/>
                          </a:solidFill>
                          <a:latin typeface="+mn-lt"/>
                          <a:ea typeface="+mn-ea"/>
                          <a:cs typeface="+mn-cs"/>
                        </a:rPr>
                        <a:t>يتم القضاء الموت (رؤيا 20:14؛ 21:4)</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8C8D8F">
                        <a:alpha val="30000"/>
                      </a:srgbClr>
                    </a:solidFill>
                  </a:tcPr>
                </a:tc>
              </a:tr>
              <a:tr h="1218913">
                <a:tc>
                  <a:txBody>
                    <a:bodyPr/>
                    <a:lstStyle/>
                    <a:p>
                      <a:pPr defTabSz="914400" rtl="1">
                        <a:tabLst>
                          <a:tab pos="914400" algn="l"/>
                        </a:tabLst>
                        <a:defRPr sz="1800">
                          <a:solidFill>
                            <a:srgbClr val="000000"/>
                          </a:solidFill>
                        </a:defRPr>
                      </a:pPr>
                      <a:r>
                        <a:rPr b="1" sz="4000">
                          <a:solidFill>
                            <a:srgbClr val="FFFFFF"/>
                          </a:solidFill>
                          <a:latin typeface="+mn-lt"/>
                          <a:ea typeface="+mn-ea"/>
                          <a:cs typeface="+mn-cs"/>
                        </a:rPr>
                        <a:t>يفقد الأشخاص الخاطئون العلاقة الحميمة (تكوين 3)</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rtl="1">
                        <a:tabLst>
                          <a:tab pos="914400" algn="l"/>
                        </a:tabLst>
                        <a:defRPr sz="1800">
                          <a:solidFill>
                            <a:srgbClr val="000000"/>
                          </a:solidFill>
                        </a:defRPr>
                      </a:pPr>
                      <a:r>
                        <a:rPr b="1" sz="4000">
                          <a:solidFill>
                            <a:srgbClr val="FFFFFF"/>
                          </a:solidFill>
                          <a:latin typeface="+mn-lt"/>
                          <a:ea typeface="+mn-ea"/>
                          <a:cs typeface="+mn-cs"/>
                        </a:rPr>
                        <a:t>يخدمه شعب الله في الانفتاح (22:3)</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r>
              <a:tr h="1218913">
                <a:tc>
                  <a:txBody>
                    <a:bodyPr/>
                    <a:lstStyle/>
                    <a:p>
                      <a:pPr defTabSz="914400" rtl="1">
                        <a:tabLst>
                          <a:tab pos="914400" algn="l"/>
                        </a:tabLst>
                        <a:defRPr sz="1800">
                          <a:solidFill>
                            <a:srgbClr val="000000"/>
                          </a:solidFill>
                        </a:defRPr>
                      </a:pPr>
                      <a:r>
                        <a:rPr b="1" sz="4000">
                          <a:solidFill>
                            <a:srgbClr val="FFFFFF"/>
                          </a:solidFill>
                          <a:latin typeface="+mn-lt"/>
                          <a:ea typeface="+mn-ea"/>
                          <a:cs typeface="+mn-cs"/>
                        </a:rPr>
                        <a:t>تم مصادرة المجتمع (تكوين 3:8)</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8C8D8F">
                        <a:alpha val="30000"/>
                      </a:srgbClr>
                    </a:solidFill>
                  </a:tcPr>
                </a:tc>
                <a:tc>
                  <a:txBody>
                    <a:bodyPr/>
                    <a:lstStyle/>
                    <a:p>
                      <a:pPr defTabSz="914400" rtl="1">
                        <a:tabLst>
                          <a:tab pos="914400" algn="l"/>
                        </a:tabLst>
                        <a:defRPr sz="1800">
                          <a:solidFill>
                            <a:srgbClr val="000000"/>
                          </a:solidFill>
                        </a:defRPr>
                      </a:pPr>
                      <a:r>
                        <a:rPr b="1" sz="4000">
                          <a:solidFill>
                            <a:srgbClr val="FFFFFF"/>
                          </a:solidFill>
                          <a:latin typeface="+mn-lt"/>
                          <a:ea typeface="+mn-ea"/>
                          <a:cs typeface="+mn-cs"/>
                        </a:rPr>
                        <a:t>مجتمع حقيقي ذو خبرة (21:3، 7)</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8C8D8F">
                        <a:alpha val="30000"/>
                      </a:srgbClr>
                    </a:solidFill>
                  </a:tcPr>
                </a:tc>
              </a:tr>
              <a:tr h="1218913">
                <a:tc>
                  <a:txBody>
                    <a:bodyPr/>
                    <a:lstStyle/>
                    <a:p>
                      <a:pPr defTabSz="914400" rtl="1">
                        <a:tabLst>
                          <a:tab pos="914400" algn="l"/>
                        </a:tabLst>
                        <a:defRPr sz="1800">
                          <a:solidFill>
                            <a:srgbClr val="000000"/>
                          </a:solidFill>
                        </a:defRPr>
                      </a:pPr>
                      <a:r>
                        <a:rPr b="1" sz="4000">
                          <a:solidFill>
                            <a:srgbClr val="FFFFFF"/>
                          </a:solidFill>
                          <a:latin typeface="+mn-lt"/>
                          <a:ea typeface="+mn-ea"/>
                          <a:cs typeface="+mn-cs"/>
                        </a:rPr>
                        <a:t>خجل من حضور الله (تكوين 3: 8-11)</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rtl="1">
                        <a:tabLst>
                          <a:tab pos="914400" algn="l"/>
                        </a:tabLst>
                        <a:defRPr sz="1800">
                          <a:solidFill>
                            <a:srgbClr val="000000"/>
                          </a:solidFill>
                        </a:defRPr>
                      </a:pPr>
                      <a:r>
                        <a:rPr b="1" sz="4000">
                          <a:solidFill>
                            <a:srgbClr val="FFFFFF"/>
                          </a:solidFill>
                          <a:latin typeface="+mn-lt"/>
                          <a:ea typeface="+mn-ea"/>
                          <a:cs typeface="+mn-cs"/>
                        </a:rPr>
                        <a:t>شعب الله "يرى وجهه" (رؤيا 22:4)</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r>
              <a:tr h="1218913">
                <a:tc>
                  <a:txBody>
                    <a:bodyPr/>
                    <a:lstStyle/>
                    <a:p>
                      <a:pPr defTabSz="914400" rtl="1">
                        <a:tabLst>
                          <a:tab pos="914400" algn="l"/>
                        </a:tabLst>
                        <a:defRPr sz="1800">
                          <a:solidFill>
                            <a:srgbClr val="000000"/>
                          </a:solidFill>
                        </a:defRPr>
                      </a:pPr>
                      <a:r>
                        <a:rPr b="1" sz="4000">
                          <a:solidFill>
                            <a:srgbClr val="FFFFFF"/>
                          </a:solidFill>
                          <a:latin typeface="+mn-lt"/>
                          <a:ea typeface="+mn-ea"/>
                          <a:cs typeface="+mn-cs"/>
                        </a:rPr>
                        <a:t>الخطيئة تجلب الألم (تكوين 3:16-17)</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8C8D8F">
                        <a:alpha val="30000"/>
                      </a:srgbClr>
                    </a:solidFill>
                  </a:tcPr>
                </a:tc>
                <a:tc>
                  <a:txBody>
                    <a:bodyPr/>
                    <a:lstStyle/>
                    <a:p>
                      <a:pPr defTabSz="914400" rtl="1">
                        <a:tabLst>
                          <a:tab pos="914400" algn="l"/>
                        </a:tabLst>
                        <a:defRPr sz="1800">
                          <a:solidFill>
                            <a:srgbClr val="000000"/>
                          </a:solidFill>
                        </a:defRPr>
                      </a:pPr>
                      <a:r>
                        <a:rPr b="1" sz="4000">
                          <a:solidFill>
                            <a:srgbClr val="FFFFFF"/>
                          </a:solidFill>
                          <a:latin typeface="+mn-lt"/>
                          <a:ea typeface="+mn-ea"/>
                          <a:cs typeface="+mn-cs"/>
                        </a:rPr>
                        <a:t>لا مزيد من الدموع (رؤيا 21:4)</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8C8D8F">
                        <a:alpha val="30000"/>
                      </a:srgbClr>
                    </a:solidFill>
                  </a:tcPr>
                </a:tc>
              </a:tr>
              <a:tr h="1218913">
                <a:tc>
                  <a:txBody>
                    <a:bodyPr/>
                    <a:lstStyle/>
                    <a:p>
                      <a:pPr defTabSz="914400" rtl="1">
                        <a:tabLst>
                          <a:tab pos="914400" algn="l"/>
                        </a:tabLst>
                        <a:defRPr sz="1800">
                          <a:solidFill>
                            <a:srgbClr val="000000"/>
                          </a:solidFill>
                        </a:defRPr>
                      </a:pPr>
                      <a:r>
                        <a:rPr b="1" sz="4000">
                          <a:solidFill>
                            <a:srgbClr val="FFFFFF"/>
                          </a:solidFill>
                          <a:latin typeface="+mn-lt"/>
                          <a:ea typeface="+mn-ea"/>
                          <a:cs typeface="+mn-cs"/>
                        </a:rPr>
                        <a:t>ممنوع تناول الطعام من شجرة الحياة   (تكوين 3:22-24)</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rtl="1">
                        <a:tabLst>
                          <a:tab pos="914400" algn="l"/>
                        </a:tabLst>
                        <a:defRPr sz="1800">
                          <a:solidFill>
                            <a:srgbClr val="000000"/>
                          </a:solidFill>
                        </a:defRPr>
                      </a:pPr>
                      <a:r>
                        <a:rPr b="1" sz="4000">
                          <a:solidFill>
                            <a:srgbClr val="FFFFFF"/>
                          </a:solidFill>
                          <a:latin typeface="+mn-lt"/>
                          <a:ea typeface="+mn-ea"/>
                          <a:cs typeface="+mn-cs"/>
                        </a:rPr>
                        <a:t>شعب الله يأكل بحرية ويعيش (رؤيا 22: 2،14)</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39"/>
                                        </p:tgtEl>
                                        <p:attrNameLst>
                                          <p:attrName>style.visibility</p:attrName>
                                        </p:attrNameLst>
                                      </p:cBhvr>
                                      <p:to>
                                        <p:strVal val="visible"/>
                                      </p:to>
                                    </p:set>
                                    <p:animEffect filter="fade" transition="in">
                                      <p:cBhvr>
                                        <p:cTn id="7" dur="1000"/>
                                        <p:tgtEl>
                                          <p:spTgt spid="3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9" grpId="1"/>
    </p:bldLst>
  </p:timing>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3" name="wolf lamb stylized.jpg" descr="wolf lamb stylized.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344"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sp>
        <p:nvSpPr>
          <p:cNvPr id="345" name="الملك قادم"/>
          <p:cNvSpPr txBox="1"/>
          <p:nvPr/>
        </p:nvSpPr>
        <p:spPr>
          <a:xfrm>
            <a:off x="-10615" y="12428753"/>
            <a:ext cx="5825085"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الملك قادم</a:t>
            </a:r>
          </a:p>
        </p:txBody>
      </p:sp>
      <p:pic>
        <p:nvPicPr>
          <p:cNvPr id="346" name="new fuller tree art 2.png" descr="new fuller tree art 2.png"/>
          <p:cNvPicPr>
            <a:picLocks noChangeAspect="1"/>
          </p:cNvPicPr>
          <p:nvPr/>
        </p:nvPicPr>
        <p:blipFill>
          <a:blip r:embed="rId5">
            <a:extLst/>
          </a:blip>
          <a:stretch>
            <a:fillRect/>
          </a:stretch>
        </p:blipFill>
        <p:spPr>
          <a:xfrm flipH="1">
            <a:off x="12979400" y="0"/>
            <a:ext cx="24384000" cy="157099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0" advTm="0"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46"/>
                                        </p:tgtEl>
                                        <p:attrNameLst>
                                          <p:attrName>style.visibility</p:attrName>
                                        </p:attrNameLst>
                                      </p:cBhvr>
                                      <p:to>
                                        <p:strVal val="visible"/>
                                      </p:to>
                                    </p:set>
                                    <p:animEffect filter="fade" transition="in">
                                      <p:cBhvr>
                                        <p:cTn id="7" dur="1000"/>
                                        <p:tgtEl>
                                          <p:spTgt spid="3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6" grpId="1"/>
    </p:bldLst>
  </p:timing>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0" name="Title16x9.jpg" descr="Title16x9.jpg"/>
          <p:cNvPicPr>
            <a:picLocks noChangeAspect="1"/>
          </p:cNvPicPr>
          <p:nvPr/>
        </p:nvPicPr>
        <p:blipFill>
          <a:blip r:embed="rId3">
            <a:extLst/>
          </a:blip>
          <a:stretch>
            <a:fillRect/>
          </a:stretch>
        </p:blipFill>
        <p:spPr>
          <a:xfrm flipH="1">
            <a:off x="0" y="0"/>
            <a:ext cx="24384000" cy="13716000"/>
          </a:xfrm>
          <a:prstGeom prst="rect">
            <a:avLst/>
          </a:prstGeom>
          <a:ln w="12700">
            <a:miter lim="400000"/>
          </a:ln>
        </p:spPr>
      </p:pic>
      <p:pic>
        <p:nvPicPr>
          <p:cNvPr id="351"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pic>
        <p:nvPicPr>
          <p:cNvPr id="352" name="new fuller tree art 2.png" descr="new fuller tree art 2.png"/>
          <p:cNvPicPr>
            <a:picLocks noChangeAspect="1"/>
          </p:cNvPicPr>
          <p:nvPr/>
        </p:nvPicPr>
        <p:blipFill>
          <a:blip r:embed="rId5">
            <a:extLst/>
          </a:blip>
          <a:stretch>
            <a:fillRect/>
          </a:stretch>
        </p:blipFill>
        <p:spPr>
          <a:xfrm flipH="1">
            <a:off x="-11430000" y="0"/>
            <a:ext cx="24384000" cy="157099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8000">
        <p:push dir="l"/>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6" name="Title16x9.jpg" descr="Title16x9.jpg"/>
          <p:cNvPicPr>
            <a:picLocks noChangeAspect="1"/>
          </p:cNvPicPr>
          <p:nvPr/>
        </p:nvPicPr>
        <p:blipFill>
          <a:blip r:embed="rId3">
            <a:extLst/>
          </a:blip>
          <a:stretch>
            <a:fillRect/>
          </a:stretch>
        </p:blipFill>
        <p:spPr>
          <a:xfrm flipH="1">
            <a:off x="0" y="0"/>
            <a:ext cx="24384000" cy="13716000"/>
          </a:xfrm>
          <a:prstGeom prst="rect">
            <a:avLst/>
          </a:prstGeom>
          <a:ln w="12700">
            <a:miter lim="400000"/>
          </a:ln>
        </p:spPr>
      </p:pic>
      <p:pic>
        <p:nvPicPr>
          <p:cNvPr id="357"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pic>
        <p:nvPicPr>
          <p:cNvPr id="358" name="new fuller tree art 2.png" descr="new fuller tree art 2.png"/>
          <p:cNvPicPr>
            <a:picLocks noChangeAspect="1"/>
          </p:cNvPicPr>
          <p:nvPr/>
        </p:nvPicPr>
        <p:blipFill>
          <a:blip r:embed="rId5">
            <a:extLst/>
          </a:blip>
          <a:stretch>
            <a:fillRect/>
          </a:stretch>
        </p:blipFill>
        <p:spPr>
          <a:xfrm flipH="1">
            <a:off x="-11430000" y="0"/>
            <a:ext cx="24384000" cy="157099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4000">
        <p:fade/>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2" name="11"/>
          <p:cNvSpPr txBox="1"/>
          <p:nvPr/>
        </p:nvSpPr>
        <p:spPr>
          <a:xfrm>
            <a:off x="23170529" y="3111500"/>
            <a:ext cx="266701" cy="279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200">
                <a:solidFill>
                  <a:srgbClr val="000000"/>
                </a:solidFill>
              </a:defRPr>
            </a:lvl1pPr>
          </a:lstStyle>
          <a:p>
            <a:pPr/>
            <a:r>
              <a:t>11</a:t>
            </a:r>
          </a:p>
        </p:txBody>
      </p:sp>
      <p:pic>
        <p:nvPicPr>
          <p:cNvPr id="363" name="Story of Scripture.011.jpg" descr="Story of Scripture.011.jpg"/>
          <p:cNvPicPr>
            <a:picLocks noChangeAspect="1"/>
          </p:cNvPicPr>
          <p:nvPr/>
        </p:nvPicPr>
        <p:blipFill>
          <a:blip r:embed="rId3">
            <a:extLst/>
          </a:blip>
          <a:stretch>
            <a:fillRect/>
          </a:stretch>
        </p:blipFill>
        <p:spPr>
          <a:xfrm>
            <a:off x="5644" y="3429000"/>
            <a:ext cx="6096001" cy="3429000"/>
          </a:xfrm>
          <a:prstGeom prst="rect">
            <a:avLst/>
          </a:prstGeom>
          <a:ln w="12700">
            <a:miter lim="400000"/>
          </a:ln>
        </p:spPr>
      </p:pic>
      <p:pic>
        <p:nvPicPr>
          <p:cNvPr id="364" name="Story of Scripture.015.jpg" descr="Story of Scripture.015.jpg"/>
          <p:cNvPicPr>
            <a:picLocks noChangeAspect="1"/>
          </p:cNvPicPr>
          <p:nvPr/>
        </p:nvPicPr>
        <p:blipFill>
          <a:blip r:embed="rId4">
            <a:extLst/>
          </a:blip>
          <a:stretch>
            <a:fillRect/>
          </a:stretch>
        </p:blipFill>
        <p:spPr>
          <a:xfrm>
            <a:off x="6096000" y="3426618"/>
            <a:ext cx="6096000" cy="3429001"/>
          </a:xfrm>
          <a:prstGeom prst="rect">
            <a:avLst/>
          </a:prstGeom>
          <a:ln w="12700">
            <a:miter lim="400000"/>
          </a:ln>
        </p:spPr>
      </p:pic>
      <p:pic>
        <p:nvPicPr>
          <p:cNvPr id="365" name="Story of Scripture.019.jpg" descr="Story of Scripture.019.jpg"/>
          <p:cNvPicPr>
            <a:picLocks noChangeAspect="1"/>
          </p:cNvPicPr>
          <p:nvPr/>
        </p:nvPicPr>
        <p:blipFill>
          <a:blip r:embed="rId5">
            <a:extLst/>
          </a:blip>
          <a:stretch>
            <a:fillRect/>
          </a:stretch>
        </p:blipFill>
        <p:spPr>
          <a:xfrm>
            <a:off x="12192000" y="3425031"/>
            <a:ext cx="6096000" cy="3429001"/>
          </a:xfrm>
          <a:prstGeom prst="rect">
            <a:avLst/>
          </a:prstGeom>
          <a:ln w="12700">
            <a:miter lim="400000"/>
          </a:ln>
        </p:spPr>
      </p:pic>
      <p:pic>
        <p:nvPicPr>
          <p:cNvPr id="366" name="Story of Scripture.027.jpg" descr="Story of Scripture.027.jpg"/>
          <p:cNvPicPr>
            <a:picLocks noChangeAspect="1"/>
          </p:cNvPicPr>
          <p:nvPr/>
        </p:nvPicPr>
        <p:blipFill>
          <a:blip r:embed="rId6">
            <a:extLst/>
          </a:blip>
          <a:stretch>
            <a:fillRect/>
          </a:stretch>
        </p:blipFill>
        <p:spPr>
          <a:xfrm>
            <a:off x="0" y="6856412"/>
            <a:ext cx="6096000" cy="3429001"/>
          </a:xfrm>
          <a:prstGeom prst="rect">
            <a:avLst/>
          </a:prstGeom>
          <a:ln w="12700">
            <a:miter lim="400000"/>
          </a:ln>
        </p:spPr>
      </p:pic>
      <p:pic>
        <p:nvPicPr>
          <p:cNvPr id="367" name="Story of Scripture.031.jpg" descr="Story of Scripture.031.jpg"/>
          <p:cNvPicPr>
            <a:picLocks noChangeAspect="1"/>
          </p:cNvPicPr>
          <p:nvPr/>
        </p:nvPicPr>
        <p:blipFill>
          <a:blip r:embed="rId7">
            <a:extLst/>
          </a:blip>
          <a:stretch>
            <a:fillRect/>
          </a:stretch>
        </p:blipFill>
        <p:spPr>
          <a:xfrm>
            <a:off x="6091767" y="6858000"/>
            <a:ext cx="6096001" cy="3429000"/>
          </a:xfrm>
          <a:prstGeom prst="rect">
            <a:avLst/>
          </a:prstGeom>
          <a:ln w="12700">
            <a:miter lim="400000"/>
          </a:ln>
        </p:spPr>
      </p:pic>
      <p:pic>
        <p:nvPicPr>
          <p:cNvPr id="368" name="Story of Scripture.035.jpg" descr="Story of Scripture.035.jpg"/>
          <p:cNvPicPr>
            <a:picLocks noChangeAspect="1"/>
          </p:cNvPicPr>
          <p:nvPr/>
        </p:nvPicPr>
        <p:blipFill>
          <a:blip r:embed="rId8">
            <a:extLst/>
          </a:blip>
          <a:stretch>
            <a:fillRect/>
          </a:stretch>
        </p:blipFill>
        <p:spPr>
          <a:xfrm>
            <a:off x="12190589" y="6858000"/>
            <a:ext cx="6096001" cy="3429000"/>
          </a:xfrm>
          <a:prstGeom prst="rect">
            <a:avLst/>
          </a:prstGeom>
          <a:ln w="12700">
            <a:miter lim="400000"/>
          </a:ln>
        </p:spPr>
      </p:pic>
      <p:pic>
        <p:nvPicPr>
          <p:cNvPr id="369" name="Story of Scripture.043.jpg" descr="Story of Scripture.043.jpg"/>
          <p:cNvPicPr>
            <a:picLocks noChangeAspect="1"/>
          </p:cNvPicPr>
          <p:nvPr/>
        </p:nvPicPr>
        <p:blipFill>
          <a:blip r:embed="rId9">
            <a:extLst/>
          </a:blip>
          <a:stretch>
            <a:fillRect/>
          </a:stretch>
        </p:blipFill>
        <p:spPr>
          <a:xfrm>
            <a:off x="0" y="10287000"/>
            <a:ext cx="6096000" cy="3429000"/>
          </a:xfrm>
          <a:prstGeom prst="rect">
            <a:avLst/>
          </a:prstGeom>
          <a:ln w="12700">
            <a:miter lim="400000"/>
          </a:ln>
        </p:spPr>
      </p:pic>
      <p:pic>
        <p:nvPicPr>
          <p:cNvPr id="370" name="Story of ScriptureNew48.048.jpg" descr="Story of ScriptureNew48.048.jpg"/>
          <p:cNvPicPr>
            <a:picLocks noChangeAspect="1"/>
          </p:cNvPicPr>
          <p:nvPr/>
        </p:nvPicPr>
        <p:blipFill>
          <a:blip r:embed="rId10">
            <a:extLst/>
          </a:blip>
          <a:stretch>
            <a:fillRect/>
          </a:stretch>
        </p:blipFill>
        <p:spPr>
          <a:xfrm>
            <a:off x="6096000" y="10282237"/>
            <a:ext cx="6096000" cy="3429001"/>
          </a:xfrm>
          <a:prstGeom prst="rect">
            <a:avLst/>
          </a:prstGeom>
          <a:ln w="12700">
            <a:miter lim="400000"/>
          </a:ln>
        </p:spPr>
      </p:pic>
      <p:grpSp>
        <p:nvGrpSpPr>
          <p:cNvPr id="374" name="Group"/>
          <p:cNvGrpSpPr/>
          <p:nvPr/>
        </p:nvGrpSpPr>
        <p:grpSpPr>
          <a:xfrm>
            <a:off x="12084050" y="10287000"/>
            <a:ext cx="12299950" cy="3429001"/>
            <a:chOff x="0" y="0"/>
            <a:chExt cx="12299950" cy="3429000"/>
          </a:xfrm>
        </p:grpSpPr>
        <p:pic>
          <p:nvPicPr>
            <p:cNvPr id="371" name="FirstHorizon.jpg" descr="FirstHorizon.jpg"/>
            <p:cNvPicPr>
              <a:picLocks noChangeAspect="1"/>
            </p:cNvPicPr>
            <p:nvPr/>
          </p:nvPicPr>
          <p:blipFill>
            <a:blip r:embed="rId11">
              <a:extLst/>
            </a:blip>
            <a:stretch>
              <a:fillRect/>
            </a:stretch>
          </p:blipFill>
          <p:spPr>
            <a:xfrm flipH="1">
              <a:off x="107950" y="0"/>
              <a:ext cx="12192000" cy="3429000"/>
            </a:xfrm>
            <a:prstGeom prst="rect">
              <a:avLst/>
            </a:prstGeom>
            <a:ln w="12700" cap="flat">
              <a:noFill/>
              <a:miter lim="400000"/>
            </a:ln>
            <a:effectLst/>
          </p:spPr>
        </p:pic>
        <p:pic>
          <p:nvPicPr>
            <p:cNvPr id="372" name="TitleStrip.jpg" descr="TitleStrip.jpg"/>
            <p:cNvPicPr>
              <a:picLocks noChangeAspect="1"/>
            </p:cNvPicPr>
            <p:nvPr/>
          </p:nvPicPr>
          <p:blipFill>
            <a:blip r:embed="rId12">
              <a:extLst/>
            </a:blip>
            <a:stretch>
              <a:fillRect/>
            </a:stretch>
          </p:blipFill>
          <p:spPr>
            <a:xfrm flipH="1">
              <a:off x="6146800" y="3134466"/>
              <a:ext cx="6146800" cy="294535"/>
            </a:xfrm>
            <a:prstGeom prst="rect">
              <a:avLst/>
            </a:prstGeom>
            <a:ln w="12700" cap="flat">
              <a:noFill/>
              <a:miter lim="400000"/>
            </a:ln>
            <a:effectLst/>
          </p:spPr>
        </p:pic>
        <p:pic>
          <p:nvPicPr>
            <p:cNvPr id="373" name="TitleStrip.jpg" descr="TitleStrip.jpg"/>
            <p:cNvPicPr>
              <a:picLocks noChangeAspect="1"/>
            </p:cNvPicPr>
            <p:nvPr/>
          </p:nvPicPr>
          <p:blipFill>
            <a:blip r:embed="rId12">
              <a:extLst/>
            </a:blip>
            <a:stretch>
              <a:fillRect/>
            </a:stretch>
          </p:blipFill>
          <p:spPr>
            <a:xfrm>
              <a:off x="0" y="3134466"/>
              <a:ext cx="6146800" cy="294535"/>
            </a:xfrm>
            <a:prstGeom prst="rect">
              <a:avLst/>
            </a:prstGeom>
            <a:ln w="12700" cap="flat">
              <a:noFill/>
              <a:miter lim="400000"/>
            </a:ln>
            <a:effectLst/>
          </p:spPr>
        </p:pic>
      </p:grpSp>
      <p:pic>
        <p:nvPicPr>
          <p:cNvPr id="375" name="Story of Scripture.023.jpg" descr="Story of Scripture.023.jpg"/>
          <p:cNvPicPr>
            <a:picLocks noChangeAspect="1"/>
          </p:cNvPicPr>
          <p:nvPr/>
        </p:nvPicPr>
        <p:blipFill>
          <a:blip r:embed="rId13">
            <a:extLst/>
          </a:blip>
          <a:stretch>
            <a:fillRect/>
          </a:stretch>
        </p:blipFill>
        <p:spPr>
          <a:xfrm>
            <a:off x="18288000" y="3390900"/>
            <a:ext cx="6159500" cy="3467100"/>
          </a:xfrm>
          <a:prstGeom prst="rect">
            <a:avLst/>
          </a:prstGeom>
          <a:ln w="12700">
            <a:miter lim="400000"/>
          </a:ln>
        </p:spPr>
      </p:pic>
      <p:grpSp>
        <p:nvGrpSpPr>
          <p:cNvPr id="379" name="Group"/>
          <p:cNvGrpSpPr/>
          <p:nvPr/>
        </p:nvGrpSpPr>
        <p:grpSpPr>
          <a:xfrm>
            <a:off x="-69850" y="-2344"/>
            <a:ext cx="12280900" cy="3431345"/>
            <a:chOff x="0" y="0"/>
            <a:chExt cx="12280900" cy="3431344"/>
          </a:xfrm>
        </p:grpSpPr>
        <p:pic>
          <p:nvPicPr>
            <p:cNvPr id="376" name="FirstHorizon.jpg" descr="FirstHorizon.jpg"/>
            <p:cNvPicPr>
              <a:picLocks noChangeAspect="1"/>
            </p:cNvPicPr>
            <p:nvPr/>
          </p:nvPicPr>
          <p:blipFill>
            <a:blip r:embed="rId11">
              <a:extLst/>
            </a:blip>
            <a:stretch>
              <a:fillRect/>
            </a:stretch>
          </p:blipFill>
          <p:spPr>
            <a:xfrm>
              <a:off x="69850" y="0"/>
              <a:ext cx="12192000" cy="3429000"/>
            </a:xfrm>
            <a:prstGeom prst="rect">
              <a:avLst/>
            </a:prstGeom>
            <a:ln w="12700" cap="flat">
              <a:noFill/>
              <a:miter lim="400000"/>
            </a:ln>
            <a:effectLst/>
          </p:spPr>
        </p:pic>
        <p:pic>
          <p:nvPicPr>
            <p:cNvPr id="377" name="TitleStrip.jpg" descr="TitleStrip.jpg"/>
            <p:cNvPicPr>
              <a:picLocks noChangeAspect="1"/>
            </p:cNvPicPr>
            <p:nvPr/>
          </p:nvPicPr>
          <p:blipFill>
            <a:blip r:embed="rId12">
              <a:extLst/>
            </a:blip>
            <a:stretch>
              <a:fillRect/>
            </a:stretch>
          </p:blipFill>
          <p:spPr>
            <a:xfrm flipH="1">
              <a:off x="6134100" y="3136810"/>
              <a:ext cx="6146800" cy="294535"/>
            </a:xfrm>
            <a:prstGeom prst="rect">
              <a:avLst/>
            </a:prstGeom>
            <a:ln w="12700" cap="flat">
              <a:noFill/>
              <a:miter lim="400000"/>
            </a:ln>
            <a:effectLst/>
          </p:spPr>
        </p:pic>
        <p:pic>
          <p:nvPicPr>
            <p:cNvPr id="378" name="TitleStrip.jpg" descr="TitleStrip.jpg"/>
            <p:cNvPicPr>
              <a:picLocks noChangeAspect="1"/>
            </p:cNvPicPr>
            <p:nvPr/>
          </p:nvPicPr>
          <p:blipFill>
            <a:blip r:embed="rId12">
              <a:extLst/>
            </a:blip>
            <a:stretch>
              <a:fillRect/>
            </a:stretch>
          </p:blipFill>
          <p:spPr>
            <a:xfrm>
              <a:off x="0" y="3136810"/>
              <a:ext cx="6146800" cy="294535"/>
            </a:xfrm>
            <a:prstGeom prst="rect">
              <a:avLst/>
            </a:prstGeom>
            <a:ln w="12700" cap="flat">
              <a:noFill/>
              <a:miter lim="400000"/>
            </a:ln>
            <a:effectLst/>
          </p:spPr>
        </p:pic>
      </p:grpSp>
      <p:pic>
        <p:nvPicPr>
          <p:cNvPr id="380" name="new fuller tree art 2.png" descr="new fuller tree art 2.png"/>
          <p:cNvPicPr>
            <a:picLocks noChangeAspect="1"/>
          </p:cNvPicPr>
          <p:nvPr/>
        </p:nvPicPr>
        <p:blipFill>
          <a:blip r:embed="rId14">
            <a:extLst/>
          </a:blip>
          <a:stretch>
            <a:fillRect/>
          </a:stretch>
        </p:blipFill>
        <p:spPr>
          <a:xfrm flipH="1">
            <a:off x="9358903" y="10287000"/>
            <a:ext cx="6071362" cy="3911600"/>
          </a:xfrm>
          <a:prstGeom prst="rect">
            <a:avLst/>
          </a:prstGeom>
          <a:ln w="12700">
            <a:miter lim="400000"/>
          </a:ln>
        </p:spPr>
      </p:pic>
      <p:pic>
        <p:nvPicPr>
          <p:cNvPr id="381" name="Story of ScriptureStephen.040.jpg" descr="Story of ScriptureStephen.040.jpg"/>
          <p:cNvPicPr>
            <a:picLocks noChangeAspect="1"/>
          </p:cNvPicPr>
          <p:nvPr/>
        </p:nvPicPr>
        <p:blipFill>
          <a:blip r:embed="rId15">
            <a:extLst/>
          </a:blip>
          <a:stretch>
            <a:fillRect/>
          </a:stretch>
        </p:blipFill>
        <p:spPr>
          <a:xfrm>
            <a:off x="18283766" y="6858000"/>
            <a:ext cx="6096001" cy="3429000"/>
          </a:xfrm>
          <a:prstGeom prst="rect">
            <a:avLst/>
          </a:prstGeom>
          <a:ln w="12700">
            <a:miter lim="400000"/>
          </a:ln>
        </p:spPr>
      </p:pic>
      <p:pic>
        <p:nvPicPr>
          <p:cNvPr id="382" name="Story of Scripture.003.jpg" descr="Story of Scripture.003.jpg"/>
          <p:cNvPicPr>
            <a:picLocks noChangeAspect="1"/>
          </p:cNvPicPr>
          <p:nvPr/>
        </p:nvPicPr>
        <p:blipFill>
          <a:blip r:embed="rId16">
            <a:extLst/>
          </a:blip>
          <a:stretch>
            <a:fillRect/>
          </a:stretch>
        </p:blipFill>
        <p:spPr>
          <a:xfrm>
            <a:off x="12189178" y="0"/>
            <a:ext cx="6096001" cy="3429000"/>
          </a:xfrm>
          <a:prstGeom prst="rect">
            <a:avLst/>
          </a:prstGeom>
          <a:ln w="12700">
            <a:miter lim="400000"/>
          </a:ln>
        </p:spPr>
      </p:pic>
      <p:pic>
        <p:nvPicPr>
          <p:cNvPr id="383" name="Story of Scripture.007.jpg" descr="Story of Scripture.007.jpg"/>
          <p:cNvPicPr>
            <a:picLocks noChangeAspect="1"/>
          </p:cNvPicPr>
          <p:nvPr/>
        </p:nvPicPr>
        <p:blipFill>
          <a:blip r:embed="rId17">
            <a:extLst/>
          </a:blip>
          <a:stretch>
            <a:fillRect/>
          </a:stretch>
        </p:blipFill>
        <p:spPr>
          <a:xfrm>
            <a:off x="18288000" y="-2382"/>
            <a:ext cx="6096000" cy="34290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40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79"/>
                                        </p:tgtEl>
                                        <p:attrNameLst>
                                          <p:attrName>style.visibility</p:attrName>
                                        </p:attrNameLst>
                                      </p:cBhvr>
                                      <p:to>
                                        <p:strVal val="visible"/>
                                      </p:to>
                                    </p:set>
                                    <p:animEffect filter="wipe(left)" transition="in">
                                      <p:cBhvr>
                                        <p:cTn id="7" dur="1000"/>
                                        <p:tgtEl>
                                          <p:spTgt spid="37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382"/>
                                        </p:tgtEl>
                                        <p:attrNameLst>
                                          <p:attrName>style.visibility</p:attrName>
                                        </p:attrNameLst>
                                      </p:cBhvr>
                                      <p:to>
                                        <p:strVal val="visible"/>
                                      </p:to>
                                    </p:set>
                                    <p:animEffect filter="wipe(left)" transition="in">
                                      <p:cBhvr>
                                        <p:cTn id="12" dur="1000"/>
                                        <p:tgtEl>
                                          <p:spTgt spid="382"/>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3" fill="hold">
                                  <p:stCondLst>
                                    <p:cond delay="0"/>
                                  </p:stCondLst>
                                  <p:iterate type="el" backwards="0">
                                    <p:tmAbs val="0"/>
                                  </p:iterate>
                                  <p:childTnLst>
                                    <p:set>
                                      <p:cBhvr>
                                        <p:cTn id="16" fill="hold"/>
                                        <p:tgtEl>
                                          <p:spTgt spid="383"/>
                                        </p:tgtEl>
                                        <p:attrNameLst>
                                          <p:attrName>style.visibility</p:attrName>
                                        </p:attrNameLst>
                                      </p:cBhvr>
                                      <p:to>
                                        <p:strVal val="visible"/>
                                      </p:to>
                                    </p:set>
                                    <p:animEffect filter="wipe(left)" transition="in">
                                      <p:cBhvr>
                                        <p:cTn id="17" dur="1000"/>
                                        <p:tgtEl>
                                          <p:spTgt spid="383"/>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4" fill="hold">
                                  <p:stCondLst>
                                    <p:cond delay="0"/>
                                  </p:stCondLst>
                                  <p:iterate type="el" backwards="0">
                                    <p:tmAbs val="0"/>
                                  </p:iterate>
                                  <p:childTnLst>
                                    <p:set>
                                      <p:cBhvr>
                                        <p:cTn id="21" fill="hold"/>
                                        <p:tgtEl>
                                          <p:spTgt spid="363"/>
                                        </p:tgtEl>
                                        <p:attrNameLst>
                                          <p:attrName>style.visibility</p:attrName>
                                        </p:attrNameLst>
                                      </p:cBhvr>
                                      <p:to>
                                        <p:strVal val="visible"/>
                                      </p:to>
                                    </p:set>
                                    <p:animEffect filter="wipe(left)" transition="in">
                                      <p:cBhvr>
                                        <p:cTn id="22" dur="1000"/>
                                        <p:tgtEl>
                                          <p:spTgt spid="363"/>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5" fill="hold">
                                  <p:stCondLst>
                                    <p:cond delay="0"/>
                                  </p:stCondLst>
                                  <p:iterate type="el" backwards="0">
                                    <p:tmAbs val="0"/>
                                  </p:iterate>
                                  <p:childTnLst>
                                    <p:set>
                                      <p:cBhvr>
                                        <p:cTn id="26" fill="hold"/>
                                        <p:tgtEl>
                                          <p:spTgt spid="364"/>
                                        </p:tgtEl>
                                        <p:attrNameLst>
                                          <p:attrName>style.visibility</p:attrName>
                                        </p:attrNameLst>
                                      </p:cBhvr>
                                      <p:to>
                                        <p:strVal val="visible"/>
                                      </p:to>
                                    </p:set>
                                    <p:animEffect filter="wipe(left)" transition="in">
                                      <p:cBhvr>
                                        <p:cTn id="27" dur="1000"/>
                                        <p:tgtEl>
                                          <p:spTgt spid="364"/>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8" presetID="22" grpId="6" fill="hold">
                                  <p:stCondLst>
                                    <p:cond delay="0"/>
                                  </p:stCondLst>
                                  <p:iterate type="el" backwards="0">
                                    <p:tmAbs val="0"/>
                                  </p:iterate>
                                  <p:childTnLst>
                                    <p:set>
                                      <p:cBhvr>
                                        <p:cTn id="31" fill="hold"/>
                                        <p:tgtEl>
                                          <p:spTgt spid="365"/>
                                        </p:tgtEl>
                                        <p:attrNameLst>
                                          <p:attrName>style.visibility</p:attrName>
                                        </p:attrNameLst>
                                      </p:cBhvr>
                                      <p:to>
                                        <p:strVal val="visible"/>
                                      </p:to>
                                    </p:set>
                                    <p:animEffect filter="wipe(left)" transition="in">
                                      <p:cBhvr>
                                        <p:cTn id="32" dur="1000"/>
                                        <p:tgtEl>
                                          <p:spTgt spid="365"/>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8" presetID="22" grpId="7" fill="hold">
                                  <p:stCondLst>
                                    <p:cond delay="0"/>
                                  </p:stCondLst>
                                  <p:iterate type="el" backwards="0">
                                    <p:tmAbs val="0"/>
                                  </p:iterate>
                                  <p:childTnLst>
                                    <p:set>
                                      <p:cBhvr>
                                        <p:cTn id="36" fill="hold"/>
                                        <p:tgtEl>
                                          <p:spTgt spid="375"/>
                                        </p:tgtEl>
                                        <p:attrNameLst>
                                          <p:attrName>style.visibility</p:attrName>
                                        </p:attrNameLst>
                                      </p:cBhvr>
                                      <p:to>
                                        <p:strVal val="visible"/>
                                      </p:to>
                                    </p:set>
                                    <p:animEffect filter="wipe(left)" transition="in">
                                      <p:cBhvr>
                                        <p:cTn id="37" dur="1000"/>
                                        <p:tgtEl>
                                          <p:spTgt spid="375"/>
                                        </p:tgtEl>
                                      </p:cBhvr>
                                    </p:animEffect>
                                  </p:childTnLst>
                                </p:cTn>
                              </p:par>
                            </p:childTnLst>
                          </p:cTn>
                        </p:par>
                      </p:childTnLst>
                    </p:cTn>
                  </p:par>
                  <p:par>
                    <p:cTn id="38" fill="hold">
                      <p:stCondLst>
                        <p:cond delay="indefinite"/>
                      </p:stCondLst>
                      <p:childTnLst>
                        <p:par>
                          <p:cTn id="39" fill="hold">
                            <p:stCondLst>
                              <p:cond delay="0"/>
                            </p:stCondLst>
                            <p:childTnLst>
                              <p:par>
                                <p:cTn id="40" presetClass="entr" nodeType="clickEffect" presetSubtype="8" presetID="22" grpId="8" fill="hold">
                                  <p:stCondLst>
                                    <p:cond delay="0"/>
                                  </p:stCondLst>
                                  <p:iterate type="el" backwards="0">
                                    <p:tmAbs val="0"/>
                                  </p:iterate>
                                  <p:childTnLst>
                                    <p:set>
                                      <p:cBhvr>
                                        <p:cTn id="41" fill="hold"/>
                                        <p:tgtEl>
                                          <p:spTgt spid="366"/>
                                        </p:tgtEl>
                                        <p:attrNameLst>
                                          <p:attrName>style.visibility</p:attrName>
                                        </p:attrNameLst>
                                      </p:cBhvr>
                                      <p:to>
                                        <p:strVal val="visible"/>
                                      </p:to>
                                    </p:set>
                                    <p:animEffect filter="wipe(left)" transition="in">
                                      <p:cBhvr>
                                        <p:cTn id="42" dur="1000"/>
                                        <p:tgtEl>
                                          <p:spTgt spid="366"/>
                                        </p:tgtEl>
                                      </p:cBhvr>
                                    </p:animEffect>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8" presetID="22" grpId="9" fill="hold">
                                  <p:stCondLst>
                                    <p:cond delay="0"/>
                                  </p:stCondLst>
                                  <p:iterate type="el" backwards="0">
                                    <p:tmAbs val="0"/>
                                  </p:iterate>
                                  <p:childTnLst>
                                    <p:set>
                                      <p:cBhvr>
                                        <p:cTn id="46" fill="hold"/>
                                        <p:tgtEl>
                                          <p:spTgt spid="367"/>
                                        </p:tgtEl>
                                        <p:attrNameLst>
                                          <p:attrName>style.visibility</p:attrName>
                                        </p:attrNameLst>
                                      </p:cBhvr>
                                      <p:to>
                                        <p:strVal val="visible"/>
                                      </p:to>
                                    </p:set>
                                    <p:animEffect filter="wipe(left)" transition="in">
                                      <p:cBhvr>
                                        <p:cTn id="47" dur="1000"/>
                                        <p:tgtEl>
                                          <p:spTgt spid="367"/>
                                        </p:tgtEl>
                                      </p:cBhvr>
                                    </p:animEffect>
                                  </p:childTnLst>
                                </p:cTn>
                              </p:par>
                            </p:childTnLst>
                          </p:cTn>
                        </p:par>
                      </p:childTnLst>
                    </p:cTn>
                  </p:par>
                  <p:par>
                    <p:cTn id="48" fill="hold">
                      <p:stCondLst>
                        <p:cond delay="indefinite"/>
                      </p:stCondLst>
                      <p:childTnLst>
                        <p:par>
                          <p:cTn id="49" fill="hold">
                            <p:stCondLst>
                              <p:cond delay="0"/>
                            </p:stCondLst>
                            <p:childTnLst>
                              <p:par>
                                <p:cTn id="50" presetClass="entr" nodeType="clickEffect" presetSubtype="8" presetID="22" grpId="10" fill="hold">
                                  <p:stCondLst>
                                    <p:cond delay="0"/>
                                  </p:stCondLst>
                                  <p:iterate type="el" backwards="0">
                                    <p:tmAbs val="0"/>
                                  </p:iterate>
                                  <p:childTnLst>
                                    <p:set>
                                      <p:cBhvr>
                                        <p:cTn id="51" fill="hold"/>
                                        <p:tgtEl>
                                          <p:spTgt spid="368"/>
                                        </p:tgtEl>
                                        <p:attrNameLst>
                                          <p:attrName>style.visibility</p:attrName>
                                        </p:attrNameLst>
                                      </p:cBhvr>
                                      <p:to>
                                        <p:strVal val="visible"/>
                                      </p:to>
                                    </p:set>
                                    <p:animEffect filter="wipe(left)" transition="in">
                                      <p:cBhvr>
                                        <p:cTn id="52" dur="1000"/>
                                        <p:tgtEl>
                                          <p:spTgt spid="368"/>
                                        </p:tgtEl>
                                      </p:cBhvr>
                                    </p:animEffect>
                                  </p:childTnLst>
                                </p:cTn>
                              </p:par>
                            </p:childTnLst>
                          </p:cTn>
                        </p:par>
                      </p:childTnLst>
                    </p:cTn>
                  </p:par>
                  <p:par>
                    <p:cTn id="53" fill="hold">
                      <p:stCondLst>
                        <p:cond delay="indefinite"/>
                      </p:stCondLst>
                      <p:childTnLst>
                        <p:par>
                          <p:cTn id="54" fill="hold">
                            <p:stCondLst>
                              <p:cond delay="0"/>
                            </p:stCondLst>
                            <p:childTnLst>
                              <p:par>
                                <p:cTn id="55" presetClass="entr" nodeType="clickEffect" presetSubtype="8" presetID="22" grpId="11" fill="hold">
                                  <p:stCondLst>
                                    <p:cond delay="0"/>
                                  </p:stCondLst>
                                  <p:iterate type="el" backwards="0">
                                    <p:tmAbs val="0"/>
                                  </p:iterate>
                                  <p:childTnLst>
                                    <p:set>
                                      <p:cBhvr>
                                        <p:cTn id="56" fill="hold"/>
                                        <p:tgtEl>
                                          <p:spTgt spid="381"/>
                                        </p:tgtEl>
                                        <p:attrNameLst>
                                          <p:attrName>style.visibility</p:attrName>
                                        </p:attrNameLst>
                                      </p:cBhvr>
                                      <p:to>
                                        <p:strVal val="visible"/>
                                      </p:to>
                                    </p:set>
                                    <p:animEffect filter="wipe(left)" transition="in">
                                      <p:cBhvr>
                                        <p:cTn id="57" dur="1000"/>
                                        <p:tgtEl>
                                          <p:spTgt spid="381"/>
                                        </p:tgtEl>
                                      </p:cBhvr>
                                    </p:animEffect>
                                  </p:childTnLst>
                                </p:cTn>
                              </p:par>
                            </p:childTnLst>
                          </p:cTn>
                        </p:par>
                      </p:childTnLst>
                    </p:cTn>
                  </p:par>
                  <p:par>
                    <p:cTn id="58" fill="hold">
                      <p:stCondLst>
                        <p:cond delay="indefinite"/>
                      </p:stCondLst>
                      <p:childTnLst>
                        <p:par>
                          <p:cTn id="59" fill="hold">
                            <p:stCondLst>
                              <p:cond delay="0"/>
                            </p:stCondLst>
                            <p:childTnLst>
                              <p:par>
                                <p:cTn id="60" presetClass="entr" nodeType="clickEffect" presetSubtype="8" presetID="22" grpId="12" fill="hold">
                                  <p:stCondLst>
                                    <p:cond delay="0"/>
                                  </p:stCondLst>
                                  <p:iterate type="el" backwards="0">
                                    <p:tmAbs val="0"/>
                                  </p:iterate>
                                  <p:childTnLst>
                                    <p:set>
                                      <p:cBhvr>
                                        <p:cTn id="61" fill="hold"/>
                                        <p:tgtEl>
                                          <p:spTgt spid="369"/>
                                        </p:tgtEl>
                                        <p:attrNameLst>
                                          <p:attrName>style.visibility</p:attrName>
                                        </p:attrNameLst>
                                      </p:cBhvr>
                                      <p:to>
                                        <p:strVal val="visible"/>
                                      </p:to>
                                    </p:set>
                                    <p:animEffect filter="wipe(left)" transition="in">
                                      <p:cBhvr>
                                        <p:cTn id="62" dur="1000"/>
                                        <p:tgtEl>
                                          <p:spTgt spid="369"/>
                                        </p:tgtEl>
                                      </p:cBhvr>
                                    </p:animEffect>
                                  </p:childTnLst>
                                </p:cTn>
                              </p:par>
                            </p:childTnLst>
                          </p:cTn>
                        </p:par>
                      </p:childTnLst>
                    </p:cTn>
                  </p:par>
                  <p:par>
                    <p:cTn id="63" fill="hold">
                      <p:stCondLst>
                        <p:cond delay="indefinite"/>
                      </p:stCondLst>
                      <p:childTnLst>
                        <p:par>
                          <p:cTn id="64" fill="hold">
                            <p:stCondLst>
                              <p:cond delay="0"/>
                            </p:stCondLst>
                            <p:childTnLst>
                              <p:par>
                                <p:cTn id="65" presetClass="entr" nodeType="clickEffect" presetSubtype="8" presetID="22" grpId="13" fill="hold">
                                  <p:stCondLst>
                                    <p:cond delay="0"/>
                                  </p:stCondLst>
                                  <p:iterate type="el" backwards="0">
                                    <p:tmAbs val="0"/>
                                  </p:iterate>
                                  <p:childTnLst>
                                    <p:set>
                                      <p:cBhvr>
                                        <p:cTn id="66" fill="hold"/>
                                        <p:tgtEl>
                                          <p:spTgt spid="370"/>
                                        </p:tgtEl>
                                        <p:attrNameLst>
                                          <p:attrName>style.visibility</p:attrName>
                                        </p:attrNameLst>
                                      </p:cBhvr>
                                      <p:to>
                                        <p:strVal val="visible"/>
                                      </p:to>
                                    </p:set>
                                    <p:animEffect filter="wipe(left)" transition="in">
                                      <p:cBhvr>
                                        <p:cTn id="67" dur="1000"/>
                                        <p:tgtEl>
                                          <p:spTgt spid="370"/>
                                        </p:tgtEl>
                                      </p:cBhvr>
                                    </p:animEffect>
                                  </p:childTnLst>
                                </p:cTn>
                              </p:par>
                            </p:childTnLst>
                          </p:cTn>
                        </p:par>
                      </p:childTnLst>
                    </p:cTn>
                  </p:par>
                  <p:par>
                    <p:cTn id="68" fill="hold">
                      <p:stCondLst>
                        <p:cond delay="indefinite"/>
                      </p:stCondLst>
                      <p:childTnLst>
                        <p:par>
                          <p:cTn id="69" fill="hold">
                            <p:stCondLst>
                              <p:cond delay="0"/>
                            </p:stCondLst>
                            <p:childTnLst>
                              <p:par>
                                <p:cTn id="70" presetClass="entr" nodeType="clickEffect" presetSubtype="8" presetID="22" grpId="14" fill="hold">
                                  <p:stCondLst>
                                    <p:cond delay="0"/>
                                  </p:stCondLst>
                                  <p:iterate type="el" backwards="0">
                                    <p:tmAbs val="0"/>
                                  </p:iterate>
                                  <p:childTnLst>
                                    <p:set>
                                      <p:cBhvr>
                                        <p:cTn id="71" fill="hold"/>
                                        <p:tgtEl>
                                          <p:spTgt spid="380"/>
                                        </p:tgtEl>
                                        <p:attrNameLst>
                                          <p:attrName>style.visibility</p:attrName>
                                        </p:attrNameLst>
                                      </p:cBhvr>
                                      <p:to>
                                        <p:strVal val="visible"/>
                                      </p:to>
                                    </p:set>
                                    <p:animEffect filter="wipe(left)" transition="in">
                                      <p:cBhvr>
                                        <p:cTn id="72" dur="1000"/>
                                        <p:tgtEl>
                                          <p:spTgt spid="380"/>
                                        </p:tgtEl>
                                      </p:cBhvr>
                                    </p:animEffect>
                                  </p:childTnLst>
                                </p:cTn>
                              </p:par>
                            </p:childTnLst>
                          </p:cTn>
                        </p:par>
                      </p:childTnLst>
                    </p:cTn>
                  </p:par>
                  <p:par>
                    <p:cTn id="73" fill="hold">
                      <p:stCondLst>
                        <p:cond delay="indefinite"/>
                      </p:stCondLst>
                      <p:childTnLst>
                        <p:par>
                          <p:cTn id="74" fill="hold">
                            <p:stCondLst>
                              <p:cond delay="0"/>
                            </p:stCondLst>
                            <p:childTnLst>
                              <p:par>
                                <p:cTn id="75" presetClass="entr" nodeType="clickEffect" presetSubtype="8" presetID="22" grpId="15" fill="hold">
                                  <p:stCondLst>
                                    <p:cond delay="0"/>
                                  </p:stCondLst>
                                  <p:iterate type="el" backwards="0">
                                    <p:tmAbs val="0"/>
                                  </p:iterate>
                                  <p:childTnLst>
                                    <p:set>
                                      <p:cBhvr>
                                        <p:cTn id="76" fill="hold"/>
                                        <p:tgtEl>
                                          <p:spTgt spid="374"/>
                                        </p:tgtEl>
                                        <p:attrNameLst>
                                          <p:attrName>style.visibility</p:attrName>
                                        </p:attrNameLst>
                                      </p:cBhvr>
                                      <p:to>
                                        <p:strVal val="visible"/>
                                      </p:to>
                                    </p:set>
                                    <p:animEffect filter="wipe(left)" transition="in">
                                      <p:cBhvr>
                                        <p:cTn id="77" dur="1000"/>
                                        <p:tgtEl>
                                          <p:spTgt spid="3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82" grpId="2"/>
      <p:bldP build="whole" bldLvl="1" animBg="1" rev="0" advAuto="0" spid="374" grpId="15"/>
      <p:bldP build="whole" bldLvl="1" animBg="1" rev="0" advAuto="0" spid="364" grpId="5"/>
      <p:bldP build="whole" bldLvl="1" animBg="1" rev="0" advAuto="0" spid="381" grpId="11"/>
      <p:bldP build="whole" bldLvl="1" animBg="1" rev="0" advAuto="0" spid="363" grpId="4"/>
      <p:bldP build="whole" bldLvl="1" animBg="1" rev="0" advAuto="0" spid="367" grpId="9"/>
      <p:bldP build="whole" bldLvl="1" animBg="1" rev="0" advAuto="0" spid="383" grpId="3"/>
      <p:bldP build="whole" bldLvl="1" animBg="1" rev="0" advAuto="0" spid="379" grpId="1"/>
      <p:bldP build="whole" bldLvl="1" animBg="1" rev="0" advAuto="0" spid="375" grpId="7"/>
      <p:bldP build="whole" bldLvl="1" animBg="1" rev="0" advAuto="0" spid="365" grpId="6"/>
      <p:bldP build="whole" bldLvl="1" animBg="1" rev="0" advAuto="0" spid="366" grpId="8"/>
      <p:bldP build="whole" bldLvl="1" animBg="1" rev="0" advAuto="0" spid="368" grpId="10"/>
      <p:bldP build="whole" bldLvl="1" animBg="1" rev="0" advAuto="0" spid="370" grpId="13"/>
      <p:bldP build="whole" bldLvl="1" animBg="1" rev="0" advAuto="0" spid="380" grpId="14"/>
      <p:bldP build="whole" bldLvl="1" animBg="1" rev="0" advAuto="0" spid="369" grpId="12"/>
    </p:bldLst>
  </p:timing>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7" name="نقاط الاتصال النهائية"/>
          <p:cNvSpPr txBox="1"/>
          <p:nvPr/>
        </p:nvSpPr>
        <p:spPr>
          <a:xfrm>
            <a:off x="7425367" y="5851447"/>
            <a:ext cx="10039786" cy="300800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rtl="1">
              <a:defRPr b="1" sz="9000"/>
            </a:pPr>
            <a:r>
              <a:t>نقاط الاتصال النهائية</a:t>
            </a:r>
            <a:br/>
          </a:p>
        </p:txBody>
      </p:sp>
    </p:spTree>
  </p:cSld>
  <p:clrMapOvr>
    <a:masterClrMapping/>
  </p:clrMapOvr>
  <mc:AlternateContent xmlns:mc="http://schemas.openxmlformats.org/markup-compatibility/2006">
    <mc:Choice xmlns:p14="http://schemas.microsoft.com/office/powerpoint/2010/main" Requires="p14">
      <p:transition spd="slow" advClick="1" p14:dur="2000">
        <p:fade/>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1" name="Square"/>
          <p:cNvSpPr/>
          <p:nvPr/>
        </p:nvSpPr>
        <p:spPr>
          <a:xfrm>
            <a:off x="20497800" y="9880600"/>
            <a:ext cx="3835400" cy="3835400"/>
          </a:xfrm>
          <a:prstGeom prst="rect">
            <a:avLst/>
          </a:prstGeom>
          <a:ln w="12700">
            <a:miter lim="400000"/>
          </a:ln>
        </p:spPr>
        <p:txBody>
          <a:bodyPr lIns="50800" tIns="50800" rIns="50800" bIns="50800" anchor="ctr"/>
          <a:lstStyle/>
          <a:p>
            <a:pPr>
              <a:defRPr sz="4000">
                <a:effectLst>
                  <a:outerShdw sx="100000" sy="100000" kx="0" ky="0" algn="b" rotWithShape="0" blurRad="38100" dist="12700" dir="5400000">
                    <a:srgbClr val="000000">
                      <a:alpha val="50000"/>
                    </a:srgbClr>
                  </a:outerShdw>
                </a:effectLst>
              </a:defRPr>
            </a:pPr>
          </a:p>
        </p:txBody>
      </p:sp>
      <p:pic>
        <p:nvPicPr>
          <p:cNvPr id="392" name="lamb-1b4j4fd.png" descr="lamb-1b4j4fd.png"/>
          <p:cNvPicPr>
            <a:picLocks noChangeAspect="1"/>
          </p:cNvPicPr>
          <p:nvPr/>
        </p:nvPicPr>
        <p:blipFill>
          <a:blip r:embed="rId3">
            <a:extLst/>
          </a:blip>
          <a:stretch>
            <a:fillRect/>
          </a:stretch>
        </p:blipFill>
        <p:spPr>
          <a:xfrm>
            <a:off x="19153" y="-1265445"/>
            <a:ext cx="24422101" cy="1619291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92"/>
                                        </p:tgtEl>
                                        <p:attrNameLst>
                                          <p:attrName>style.visibility</p:attrName>
                                        </p:attrNameLst>
                                      </p:cBhvr>
                                      <p:to>
                                        <p:strVal val="visible"/>
                                      </p:to>
                                    </p:set>
                                    <p:animEffect filter="fade" transition="in">
                                      <p:cBhvr>
                                        <p:cTn id="7" dur="3000"/>
                                        <p:tgtEl>
                                          <p:spTgt spid="3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92" grpId="1"/>
    </p:bldLst>
  </p:timing>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6" name="Square"/>
          <p:cNvSpPr/>
          <p:nvPr/>
        </p:nvSpPr>
        <p:spPr>
          <a:xfrm>
            <a:off x="20497800" y="9880600"/>
            <a:ext cx="3835400" cy="3835400"/>
          </a:xfrm>
          <a:prstGeom prst="rect">
            <a:avLst/>
          </a:prstGeom>
          <a:ln w="12700">
            <a:miter lim="400000"/>
          </a:ln>
        </p:spPr>
        <p:txBody>
          <a:bodyPr lIns="50800" tIns="50800" rIns="50800" bIns="50800" anchor="ctr"/>
          <a:lstStyle/>
          <a:p>
            <a:pPr>
              <a:defRPr sz="4000">
                <a:effectLst>
                  <a:outerShdw sx="100000" sy="100000" kx="0" ky="0" algn="b" rotWithShape="0" blurRad="38100" dist="12700" dir="5400000">
                    <a:srgbClr val="000000">
                      <a:alpha val="50000"/>
                    </a:srgbClr>
                  </a:outerShdw>
                </a:effectLst>
              </a:defRPr>
            </a:pPr>
          </a:p>
        </p:txBody>
      </p:sp>
      <p:pic>
        <p:nvPicPr>
          <p:cNvPr id="397" name="Image" descr="Image"/>
          <p:cNvPicPr>
            <a:picLocks noChangeAspect="1"/>
          </p:cNvPicPr>
          <p:nvPr/>
        </p:nvPicPr>
        <p:blipFill>
          <a:blip r:embed="rId3">
            <a:extLst/>
          </a:blip>
          <a:stretch>
            <a:fillRect/>
          </a:stretch>
        </p:blipFill>
        <p:spPr>
          <a:xfrm>
            <a:off x="-51047" y="-1855704"/>
            <a:ext cx="24924092" cy="186930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3500">
        <p:fade/>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1" name="Square"/>
          <p:cNvSpPr/>
          <p:nvPr/>
        </p:nvSpPr>
        <p:spPr>
          <a:xfrm>
            <a:off x="20497800" y="9880600"/>
            <a:ext cx="3835400" cy="3835400"/>
          </a:xfrm>
          <a:prstGeom prst="rect">
            <a:avLst/>
          </a:prstGeom>
          <a:ln w="12700">
            <a:miter lim="400000"/>
          </a:ln>
        </p:spPr>
        <p:txBody>
          <a:bodyPr lIns="50800" tIns="50800" rIns="50800" bIns="50800" anchor="ctr"/>
          <a:lstStyle/>
          <a:p>
            <a:pPr>
              <a:defRPr sz="4000">
                <a:effectLst>
                  <a:outerShdw sx="100000" sy="100000" kx="0" ky="0" algn="b" rotWithShape="0" blurRad="38100" dist="12700" dir="5400000">
                    <a:srgbClr val="000000">
                      <a:alpha val="50000"/>
                    </a:srgbClr>
                  </a:outerShdw>
                </a:effectLst>
              </a:defRPr>
            </a:pPr>
          </a:p>
        </p:txBody>
      </p:sp>
      <p:pic>
        <p:nvPicPr>
          <p:cNvPr id="402" name="Lion.jpg" descr="Lion.jpg"/>
          <p:cNvPicPr>
            <a:picLocks noChangeAspect="1"/>
          </p:cNvPicPr>
          <p:nvPr/>
        </p:nvPicPr>
        <p:blipFill>
          <a:blip r:embed="rId3">
            <a:extLst/>
          </a:blip>
          <a:stretch>
            <a:fillRect/>
          </a:stretch>
        </p:blipFill>
        <p:spPr>
          <a:xfrm>
            <a:off x="0" y="-1485900"/>
            <a:ext cx="24384000" cy="1524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402"/>
                                        </p:tgtEl>
                                        <p:attrNameLst>
                                          <p:attrName>style.visibility</p:attrName>
                                        </p:attrNameLst>
                                      </p:cBhvr>
                                      <p:to>
                                        <p:strVal val="visible"/>
                                      </p:to>
                                    </p:set>
                                    <p:animEffect filter="fade" transition="in">
                                      <p:cBhvr>
                                        <p:cTn id="7" dur="8500"/>
                                        <p:tgtEl>
                                          <p:spTgt spid="4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2"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 name="4-1-21-1…"/>
          <p:cNvSpPr txBox="1"/>
          <p:nvPr>
            <p:ph type="ctrTitle"/>
          </p:nvPr>
        </p:nvSpPr>
        <p:spPr>
          <a:prstGeom prst="rect">
            <a:avLst/>
          </a:prstGeom>
        </p:spPr>
        <p:txBody>
          <a:bodyPr/>
          <a:lstStyle/>
          <a:p>
            <a:pPr>
              <a:defRPr b="1" sz="14400"/>
            </a:pPr>
            <a:r>
              <a:t>4-1-21-1</a:t>
            </a:r>
          </a:p>
          <a:p>
            <a:pPr rtl="1">
              <a:defRPr b="1" sz="14400"/>
            </a:pPr>
            <a:r>
              <a:t>العهد الجديد</a:t>
            </a:r>
          </a:p>
        </p:txBody>
      </p:sp>
      <p:sp>
        <p:nvSpPr>
          <p:cNvPr id="58" name="P______________…"/>
          <p:cNvSpPr txBox="1"/>
          <p:nvPr>
            <p:ph type="subTitle" sz="half" idx="1"/>
          </p:nvPr>
        </p:nvSpPr>
        <p:spPr>
          <a:xfrm>
            <a:off x="1739900" y="7061200"/>
            <a:ext cx="20904200" cy="3810000"/>
          </a:xfrm>
          <a:prstGeom prst="rect">
            <a:avLst/>
          </a:prstGeom>
        </p:spPr>
        <p:txBody>
          <a:bodyPr>
            <a:normAutofit fontScale="100000" lnSpcReduction="0"/>
          </a:bodyPr>
          <a:lstStyle/>
          <a:p>
            <a:pPr marR="420623" defTabSz="420623">
              <a:defRPr b="1" sz="1104">
                <a:solidFill>
                  <a:srgbClr val="000000"/>
                </a:solidFill>
                <a:latin typeface="Cambria"/>
                <a:ea typeface="Cambria"/>
                <a:cs typeface="Cambria"/>
                <a:sym typeface="Cambria"/>
              </a:defRPr>
            </a:pPr>
            <a:r>
              <a:t>P______________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H___________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P____________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M________ P_____________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M________ P_____________</a:t>
            </a:r>
            <a:endParaRPr>
              <a:latin typeface="Times New Roman"/>
              <a:ea typeface="Times New Roman"/>
              <a:cs typeface="Times New Roman"/>
              <a:sym typeface="Times New Roman"/>
            </a:endParaRPr>
          </a:p>
          <a:p>
            <a:pPr marR="420623" defTabSz="420623">
              <a:defRPr i="1" sz="1104">
                <a:solidFill>
                  <a:srgbClr val="000000"/>
                </a:solidFill>
                <a:latin typeface="Cambria"/>
                <a:ea typeface="Cambria"/>
                <a:cs typeface="Cambria"/>
                <a:sym typeface="Cambria"/>
              </a:defRPr>
            </a:pPr>
            <a:r>
              <a:t>5 books</a:t>
            </a:r>
          </a:p>
          <a:p>
            <a:pPr marR="420623" defTabSz="420623">
              <a:defRPr i="1" sz="1104">
                <a:solidFill>
                  <a:srgbClr val="000000"/>
                </a:solidFill>
                <a:latin typeface="Cambria"/>
                <a:ea typeface="Cambria"/>
                <a:cs typeface="Cambria"/>
                <a:sym typeface="Cambria"/>
              </a:defRPr>
            </a:pPr>
            <a:r>
              <a:t>12 books</a:t>
            </a:r>
          </a:p>
          <a:p>
            <a:pPr marR="420623" defTabSz="420623">
              <a:defRPr i="1" sz="1104">
                <a:solidFill>
                  <a:srgbClr val="000000"/>
                </a:solidFill>
                <a:latin typeface="Cambria"/>
                <a:ea typeface="Cambria"/>
                <a:cs typeface="Cambria"/>
                <a:sym typeface="Cambria"/>
              </a:defRPr>
            </a:pPr>
            <a:r>
              <a:t>5 books</a:t>
            </a:r>
          </a:p>
          <a:p>
            <a:pPr marR="420623" defTabSz="420623">
              <a:defRPr i="1" sz="1104">
                <a:solidFill>
                  <a:srgbClr val="000000"/>
                </a:solidFill>
                <a:latin typeface="Cambria"/>
                <a:ea typeface="Cambria"/>
                <a:cs typeface="Cambria"/>
                <a:sym typeface="Cambria"/>
              </a:defRPr>
            </a:pPr>
            <a:r>
              <a:t>5 books</a:t>
            </a:r>
          </a:p>
          <a:p>
            <a:pPr marR="420623" defTabSz="420623">
              <a:defRPr i="1" sz="1104">
                <a:solidFill>
                  <a:srgbClr val="000000"/>
                </a:solidFill>
                <a:latin typeface="Cambria"/>
                <a:ea typeface="Cambria"/>
                <a:cs typeface="Cambria"/>
                <a:sym typeface="Cambria"/>
              </a:defRPr>
            </a:pPr>
            <a:r>
              <a:t>12 books</a:t>
            </a:r>
          </a:p>
          <a:p>
            <a:pPr marR="420623" defTabSz="420623">
              <a:defRPr b="1" sz="1104">
                <a:solidFill>
                  <a:srgbClr val="000000"/>
                </a:solidFill>
                <a:latin typeface="Cambria"/>
                <a:ea typeface="Cambria"/>
                <a:cs typeface="Cambria"/>
                <a:sym typeface="Cambria"/>
              </a:defRPr>
            </a:pPr>
            <a:r>
              <a:t>P______________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H___________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P____________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M________ P_____________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M________ P_____________</a:t>
            </a:r>
            <a:endParaRPr>
              <a:latin typeface="Times New Roman"/>
              <a:ea typeface="Times New Roman"/>
              <a:cs typeface="Times New Roman"/>
              <a:sym typeface="Times New Roman"/>
            </a:endParaRPr>
          </a:p>
          <a:p>
            <a:pPr marR="420623" defTabSz="420623">
              <a:defRPr i="1" sz="1104">
                <a:solidFill>
                  <a:srgbClr val="000000"/>
                </a:solidFill>
                <a:latin typeface="Cambria"/>
                <a:ea typeface="Cambria"/>
                <a:cs typeface="Cambria"/>
                <a:sym typeface="Cambria"/>
              </a:defRPr>
            </a:pPr>
            <a:r>
              <a:t>5 books</a:t>
            </a:r>
          </a:p>
          <a:p>
            <a:pPr marR="420623" defTabSz="420623">
              <a:defRPr i="1" sz="1104">
                <a:solidFill>
                  <a:srgbClr val="000000"/>
                </a:solidFill>
                <a:latin typeface="Cambria"/>
                <a:ea typeface="Cambria"/>
                <a:cs typeface="Cambria"/>
                <a:sym typeface="Cambria"/>
              </a:defRPr>
            </a:pPr>
            <a:r>
              <a:t>12 books</a:t>
            </a:r>
          </a:p>
          <a:p>
            <a:pPr marR="420623" defTabSz="420623">
              <a:defRPr i="1" sz="1104">
                <a:solidFill>
                  <a:srgbClr val="000000"/>
                </a:solidFill>
                <a:latin typeface="Cambria"/>
                <a:ea typeface="Cambria"/>
                <a:cs typeface="Cambria"/>
                <a:sym typeface="Cambria"/>
              </a:defRPr>
            </a:pPr>
            <a:r>
              <a:t>5 books</a:t>
            </a:r>
          </a:p>
          <a:p>
            <a:pPr marR="420623" defTabSz="420623">
              <a:defRPr i="1" sz="1104">
                <a:solidFill>
                  <a:srgbClr val="000000"/>
                </a:solidFill>
                <a:latin typeface="Cambria"/>
                <a:ea typeface="Cambria"/>
                <a:cs typeface="Cambria"/>
                <a:sym typeface="Cambria"/>
              </a:defRPr>
            </a:pPr>
            <a:r>
              <a:t>5 books</a:t>
            </a:r>
          </a:p>
          <a:p>
            <a:pPr marR="420623" defTabSz="420623">
              <a:defRPr i="1" sz="1104">
                <a:solidFill>
                  <a:srgbClr val="000000"/>
                </a:solidFill>
                <a:latin typeface="Cambria"/>
                <a:ea typeface="Cambria"/>
                <a:cs typeface="Cambria"/>
                <a:sym typeface="Cambria"/>
              </a:defRPr>
            </a:pPr>
            <a:r>
              <a:t>12 books</a:t>
            </a:r>
          </a:p>
        </p:txBody>
      </p:sp>
      <p:graphicFrame>
        <p:nvGraphicFramePr>
          <p:cNvPr id="59" name="Table 1"/>
          <p:cNvGraphicFramePr/>
          <p:nvPr/>
        </p:nvGraphicFramePr>
        <p:xfrm>
          <a:off x="1663700" y="7264400"/>
          <a:ext cx="21132801" cy="4191000"/>
        </p:xfrm>
        <a:graphic xmlns:a="http://schemas.openxmlformats.org/drawingml/2006/main">
          <a:graphicData uri="http://schemas.openxmlformats.org/drawingml/2006/table">
            <a:tbl>
              <a:tblPr firstCol="0" firstRow="1" lastCol="0" lastRow="0" bandCol="0" bandRow="0" rtl="0">
                <a:tableStyleId>{4C3C2611-4C71-4FC5-86AE-919BDF0F9419}</a:tableStyleId>
              </a:tblPr>
              <a:tblGrid>
                <a:gridCol w="5283200"/>
                <a:gridCol w="5283200"/>
                <a:gridCol w="5283200"/>
                <a:gridCol w="5283200"/>
              </a:tblGrid>
              <a:tr h="2955429">
                <a:tc>
                  <a:txBody>
                    <a:bodyPr/>
                    <a:lstStyle/>
                    <a:p>
                      <a:pPr defTabSz="914400" rtl="1">
                        <a:tabLst>
                          <a:tab pos="914400" algn="l"/>
                        </a:tabLst>
                        <a:defRPr sz="1800">
                          <a:solidFill>
                            <a:srgbClr val="000000"/>
                          </a:solidFill>
                        </a:defRPr>
                      </a:pPr>
                      <a:r>
                        <a:rPr sz="6400">
                          <a:solidFill>
                            <a:srgbClr val="FFFFFF"/>
                          </a:solidFill>
                          <a:latin typeface="+mn-lt"/>
                          <a:ea typeface="+mn-ea"/>
                          <a:cs typeface="+mn-cs"/>
                        </a:rPr>
                        <a:t>الأناجيل</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A7A7A"/>
                    </a:solidFill>
                  </a:tcPr>
                </a:tc>
                <a:tc>
                  <a:txBody>
                    <a:bodyPr/>
                    <a:lstStyle/>
                    <a:p>
                      <a:pPr defTabSz="914400" rtl="1">
                        <a:tabLst>
                          <a:tab pos="914400" algn="l"/>
                        </a:tabLst>
                        <a:defRPr sz="1800">
                          <a:solidFill>
                            <a:srgbClr val="000000"/>
                          </a:solidFill>
                        </a:defRPr>
                      </a:pPr>
                      <a:r>
                        <a:rPr sz="6400">
                          <a:solidFill>
                            <a:srgbClr val="FFFFFF"/>
                          </a:solidFill>
                          <a:latin typeface="+mn-lt"/>
                          <a:ea typeface="+mn-ea"/>
                          <a:cs typeface="+mn-cs"/>
                        </a:rPr>
                        <a:t>التاريخ</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A7A7A"/>
                    </a:solidFill>
                  </a:tcPr>
                </a:tc>
                <a:tc>
                  <a:txBody>
                    <a:bodyPr/>
                    <a:lstStyle/>
                    <a:p>
                      <a:pPr defTabSz="914400" rtl="1">
                        <a:tabLst>
                          <a:tab pos="914400" algn="l"/>
                        </a:tabLst>
                        <a:defRPr sz="1800">
                          <a:solidFill>
                            <a:srgbClr val="000000"/>
                          </a:solidFill>
                        </a:defRPr>
                      </a:pPr>
                      <a:r>
                        <a:rPr sz="6400">
                          <a:solidFill>
                            <a:srgbClr val="FFFFFF"/>
                          </a:solidFill>
                          <a:latin typeface="+mn-lt"/>
                          <a:ea typeface="+mn-ea"/>
                          <a:cs typeface="+mn-cs"/>
                        </a:rPr>
                        <a:t>رسائل</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A7A7A"/>
                    </a:solidFill>
                  </a:tcPr>
                </a:tc>
                <a:tc>
                  <a:txBody>
                    <a:bodyPr/>
                    <a:lstStyle/>
                    <a:p>
                      <a:pPr defTabSz="914400" rtl="1">
                        <a:tabLst>
                          <a:tab pos="914400" algn="l"/>
                        </a:tabLst>
                        <a:defRPr sz="1800">
                          <a:solidFill>
                            <a:srgbClr val="000000"/>
                          </a:solidFill>
                        </a:defRPr>
                      </a:pPr>
                      <a:r>
                        <a:rPr sz="6400">
                          <a:solidFill>
                            <a:srgbClr val="FFFFFF"/>
                          </a:solidFill>
                          <a:latin typeface="+mn-lt"/>
                          <a:ea typeface="+mn-ea"/>
                          <a:cs typeface="+mn-cs"/>
                        </a:rPr>
                        <a:t>نبوة</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A7A7A"/>
                    </a:solidFill>
                  </a:tcPr>
                </a:tc>
              </a:tr>
              <a:tr h="1235571">
                <a:tc>
                  <a:txBody>
                    <a:bodyPr/>
                    <a:lstStyle/>
                    <a:p>
                      <a:pPr defTabSz="914400">
                        <a:tabLst>
                          <a:tab pos="914400" algn="l"/>
                        </a:tabLst>
                        <a:defRPr sz="1800">
                          <a:solidFill>
                            <a:srgbClr val="000000"/>
                          </a:solidFill>
                        </a:defRPr>
                      </a:pPr>
                      <a:r>
                        <a:rPr sz="6400">
                          <a:solidFill>
                            <a:srgbClr val="FFFFFF"/>
                          </a:solidFill>
                          <a:latin typeface="+mn-lt"/>
                          <a:ea typeface="+mn-ea"/>
                          <a:cs typeface="+mn-cs"/>
                        </a:rPr>
                        <a:t>4 كتاب</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a:tabLst>
                          <a:tab pos="914400" algn="l"/>
                        </a:tabLst>
                        <a:defRPr sz="1800">
                          <a:solidFill>
                            <a:srgbClr val="000000"/>
                          </a:solidFill>
                        </a:defRPr>
                      </a:pPr>
                      <a:r>
                        <a:rPr sz="6400">
                          <a:solidFill>
                            <a:srgbClr val="FFFFFF"/>
                          </a:solidFill>
                          <a:latin typeface="+mn-lt"/>
                          <a:ea typeface="+mn-ea"/>
                          <a:cs typeface="+mn-cs"/>
                        </a:rPr>
                        <a:t>1 كتاب</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a:tabLst>
                          <a:tab pos="914400" algn="l"/>
                        </a:tabLst>
                        <a:defRPr sz="1800">
                          <a:solidFill>
                            <a:srgbClr val="000000"/>
                          </a:solidFill>
                        </a:defRPr>
                      </a:pPr>
                      <a:r>
                        <a:rPr sz="6400">
                          <a:solidFill>
                            <a:srgbClr val="FFFFFF"/>
                          </a:solidFill>
                          <a:latin typeface="+mn-lt"/>
                          <a:ea typeface="+mn-ea"/>
                          <a:cs typeface="+mn-cs"/>
                        </a:rPr>
                        <a:t>21 كتاب</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a:tabLst>
                          <a:tab pos="914400" algn="l"/>
                        </a:tabLst>
                        <a:defRPr sz="1800">
                          <a:solidFill>
                            <a:srgbClr val="000000"/>
                          </a:solidFill>
                        </a:defRPr>
                      </a:pPr>
                      <a:r>
                        <a:rPr sz="6400">
                          <a:solidFill>
                            <a:srgbClr val="FFFFFF"/>
                          </a:solidFill>
                          <a:latin typeface="+mn-lt"/>
                          <a:ea typeface="+mn-ea"/>
                          <a:cs typeface="+mn-cs"/>
                        </a:rPr>
                        <a:t>1 كتاب</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advClick="1" p14:dur="30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9"/>
                                        </p:tgtEl>
                                        <p:attrNameLst>
                                          <p:attrName>style.visibility</p:attrName>
                                        </p:attrNameLst>
                                      </p:cBhvr>
                                      <p:to>
                                        <p:strVal val="visible"/>
                                      </p:to>
                                    </p:set>
                                    <p:animEffect filter="fade" transition="in">
                                      <p:cBhvr>
                                        <p:cTn id="7" dur="1000"/>
                                        <p:tgtEl>
                                          <p:spTgt spid="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9" grpId="1"/>
    </p:bldLst>
  </p:timing>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6500">
        <p:fade/>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7" name="Image" descr="Image"/>
          <p:cNvPicPr>
            <a:picLocks noChangeAspect="1"/>
          </p:cNvPicPr>
          <p:nvPr/>
        </p:nvPicPr>
        <p:blipFill>
          <a:blip r:embed="rId2">
            <a:extLst/>
          </a:blip>
          <a:stretch>
            <a:fillRect/>
          </a:stretch>
        </p:blipFill>
        <p:spPr>
          <a:xfrm>
            <a:off x="-20571" y="1306763"/>
            <a:ext cx="24425142" cy="11239592"/>
          </a:xfrm>
          <a:prstGeom prst="rect">
            <a:avLst/>
          </a:prstGeom>
          <a:ln w="12700">
            <a:miter lim="400000"/>
          </a:ln>
        </p:spPr>
      </p:pic>
      <p:sp>
        <p:nvSpPr>
          <p:cNvPr id="408" name="قُم بتنزيل هذا العرض التقديمي مجاناً!"/>
          <p:cNvSpPr txBox="1"/>
          <p:nvPr/>
        </p:nvSpPr>
        <p:spPr>
          <a:xfrm>
            <a:off x="-101313" y="135281"/>
            <a:ext cx="24586625" cy="14777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rtl="1">
              <a:defRPr b="1" sz="8700"/>
            </a:lvl1pPr>
          </a:lstStyle>
          <a:p>
            <a:pPr/>
            <a:r>
              <a:t>قُم بتنزيل هذا العرض التقديمي مجاناً!</a:t>
            </a:r>
          </a:p>
        </p:txBody>
      </p:sp>
      <p:sp>
        <p:nvSpPr>
          <p:cNvPr id="409" name="قصة الكتاب المقدس على BibleStudyDownloads.org"/>
          <p:cNvSpPr txBox="1"/>
          <p:nvPr/>
        </p:nvSpPr>
        <p:spPr>
          <a:xfrm>
            <a:off x="-107672" y="12404323"/>
            <a:ext cx="24599343" cy="13119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rtl="1">
              <a:defRPr b="1" sz="7600"/>
            </a:pPr>
            <a:r>
              <a:t>قصة الكتاب المقدس على </a:t>
            </a:r>
            <a:r>
              <a:rPr u="sng">
                <a:hlinkClick r:id="rId3" invalidUrl="" action="" tgtFrame="" tooltip="" history="1" highlightClick="0" endSnd="0"/>
              </a:rPr>
              <a:t>BibleStudyDownloads.org</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3" name="Title16x9.jpg" descr="Title16x9.jpg"/>
          <p:cNvPicPr>
            <a:picLocks noChangeAspect="1"/>
          </p:cNvPicPr>
          <p:nvPr/>
        </p:nvPicPr>
        <p:blipFill>
          <a:blip r:embed="rId3">
            <a:extLst/>
          </a:blip>
          <a:stretch>
            <a:fillRect/>
          </a:stretch>
        </p:blipFill>
        <p:spPr>
          <a:xfrm flipH="1">
            <a:off x="0" y="0"/>
            <a:ext cx="24384000" cy="13716000"/>
          </a:xfrm>
          <a:prstGeom prst="rect">
            <a:avLst/>
          </a:prstGeom>
          <a:ln w="12700">
            <a:miter lim="400000"/>
          </a:ln>
        </p:spPr>
      </p:pic>
      <p:pic>
        <p:nvPicPr>
          <p:cNvPr id="64" name="new eden.png" descr="new eden.png"/>
          <p:cNvPicPr>
            <a:picLocks noChangeAspect="1"/>
          </p:cNvPicPr>
          <p:nvPr/>
        </p:nvPicPr>
        <p:blipFill>
          <a:blip r:embed="rId4">
            <a:extLst/>
          </a:blip>
          <a:stretch>
            <a:fillRect/>
          </a:stretch>
        </p:blipFill>
        <p:spPr>
          <a:xfrm>
            <a:off x="11341100" y="-1600200"/>
            <a:ext cx="15062200" cy="15062200"/>
          </a:xfrm>
          <a:prstGeom prst="rect">
            <a:avLst/>
          </a:prstGeom>
          <a:ln w="12700">
            <a:miter lim="400000"/>
          </a:ln>
        </p:spPr>
      </p:pic>
      <p:pic>
        <p:nvPicPr>
          <p:cNvPr id="65" name="TitleStrip.jpg" descr="TitleStrip.jpg"/>
          <p:cNvPicPr>
            <a:picLocks noChangeAspect="1"/>
          </p:cNvPicPr>
          <p:nvPr/>
        </p:nvPicPr>
        <p:blipFill>
          <a:blip r:embed="rId5">
            <a:extLst/>
          </a:blip>
          <a:stretch>
            <a:fillRect/>
          </a:stretch>
        </p:blipFill>
        <p:spPr>
          <a:xfrm>
            <a:off x="0" y="12547600"/>
            <a:ext cx="24384000" cy="1168400"/>
          </a:xfrm>
          <a:prstGeom prst="rect">
            <a:avLst/>
          </a:prstGeom>
          <a:ln w="12700">
            <a:miter lim="400000"/>
          </a:ln>
        </p:spPr>
      </p:pic>
      <p:pic>
        <p:nvPicPr>
          <p:cNvPr id="66" name="Eagle.png" descr="Eagle.png"/>
          <p:cNvPicPr>
            <a:picLocks noChangeAspect="1"/>
          </p:cNvPicPr>
          <p:nvPr/>
        </p:nvPicPr>
        <p:blipFill>
          <a:blip r:embed="rId6">
            <a:extLst/>
          </a:blip>
          <a:stretch>
            <a:fillRect/>
          </a:stretch>
        </p:blipFill>
        <p:spPr>
          <a:xfrm flipH="1">
            <a:off x="-11328400" y="-12306300"/>
            <a:ext cx="11633200" cy="17983200"/>
          </a:xfrm>
          <a:prstGeom prst="rect">
            <a:avLst/>
          </a:prstGeom>
          <a:ln w="12700">
            <a:miter lim="400000"/>
          </a:ln>
        </p:spPr>
      </p:pic>
      <p:pic>
        <p:nvPicPr>
          <p:cNvPr id="67" name="new fuller tree art.png" descr="new fuller tree art.png"/>
          <p:cNvPicPr>
            <a:picLocks noChangeAspect="1"/>
          </p:cNvPicPr>
          <p:nvPr/>
        </p:nvPicPr>
        <p:blipFill>
          <a:blip r:embed="rId7">
            <a:extLst/>
          </a:blip>
          <a:stretch>
            <a:fillRect/>
          </a:stretch>
        </p:blipFill>
        <p:spPr>
          <a:xfrm>
            <a:off x="11620500" y="0"/>
            <a:ext cx="24384000" cy="15709900"/>
          </a:xfrm>
          <a:prstGeom prst="rect">
            <a:avLst/>
          </a:prstGeom>
          <a:ln w="12700">
            <a:miter lim="400000"/>
          </a:ln>
        </p:spPr>
      </p:pic>
      <p:sp>
        <p:nvSpPr>
          <p:cNvPr id="68" name="الخلق"/>
          <p:cNvSpPr txBox="1"/>
          <p:nvPr/>
        </p:nvSpPr>
        <p:spPr>
          <a:xfrm>
            <a:off x="595057" y="12640276"/>
            <a:ext cx="2670176" cy="98304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الخلق</a:t>
            </a:r>
          </a:p>
        </p:txBody>
      </p:sp>
    </p:spTree>
  </p:cSld>
  <p:clrMapOvr>
    <a:masterClrMapping/>
  </p:clrMapOvr>
  <mc:AlternateContent xmlns:mc="http://schemas.openxmlformats.org/markup-compatibility/2006">
    <mc:Choice xmlns:p14="http://schemas.microsoft.com/office/powerpoint/2010/main" Requires="p14">
      <p:transition spd="med" advClick="0" advTm="0"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path" nodeType="afterEffect" presetSubtype="0" presetID="-1" grpId="1" accel="50000" decel="50000" fill="hold">
                                  <p:stCondLst>
                                    <p:cond delay="0"/>
                                  </p:stCondLst>
                                  <p:childTnLst>
                                    <p:animMotion path="M 0.000000 0.000000 C 0.114724 0.575246 0.431844 0.936193 0.758301 1.096156 C 1.023914 1.226306 1.241303 1.075598 1.258784 1.031721" origin="layout" pathEditMode="relative">
                                      <p:cBhvr>
                                        <p:cTn id="6" dur="5000" fill="hold"/>
                                        <p:tgtEl>
                                          <p:spTgt spid="66"/>
                                        </p:tgtEl>
                                        <p:attrNameLst>
                                          <p:attrName>ppt_x</p:attrName>
                                          <p:attrName>ppt_y</p:attrName>
                                        </p:attrNameLst>
                                      </p:cBhvr>
                                    </p:animMotion>
                                  </p:childTnLst>
                                </p:cTn>
                              </p:par>
                            </p:childTnLst>
                          </p:cTn>
                        </p:par>
                        <p:par>
                          <p:cTn id="7" fill="hold">
                            <p:stCondLst>
                              <p:cond delay="0"/>
                            </p:stCondLst>
                            <p:childTnLst>
                              <p:par>
                                <p:cTn id="8" presetClass="emph" nodeType="withEffect" presetSubtype="0" presetID="6" grpId="2" accel="50000" decel="50000" fill="hold">
                                  <p:stCondLst>
                                    <p:cond delay="0"/>
                                  </p:stCondLst>
                                  <p:childTnLst>
                                    <p:animScale>
                                      <p:cBhvr>
                                        <p:cTn id="9" dur="5000" fill="hold"/>
                                        <p:tgtEl>
                                          <p:spTgt spid="66"/>
                                        </p:tgtEl>
                                      </p:cBhvr>
                                      <p:by x="14519" y="14519"/>
                                    </p:animScale>
                                  </p:childTnLst>
                                </p:cTn>
                              </p:par>
                            </p:childTnLst>
                          </p:cTn>
                        </p:par>
                      </p:childTnLst>
                    </p:cTn>
                  </p:par>
                  <p:par>
                    <p:cTn id="10" fill="hold">
                      <p:stCondLst>
                        <p:cond delay="indefinite"/>
                      </p:stCondLst>
                      <p:childTnLst>
                        <p:par>
                          <p:cTn id="11" fill="hold">
                            <p:stCondLst>
                              <p:cond delay="0"/>
                            </p:stCondLst>
                            <p:childTnLst>
                              <p:par>
                                <p:cTn id="12" presetClass="entr" nodeType="clickEffect" presetID="10" grpId="3" fill="hold">
                                  <p:stCondLst>
                                    <p:cond delay="0"/>
                                  </p:stCondLst>
                                  <p:iterate type="el" backwards="0">
                                    <p:tmAbs val="0"/>
                                  </p:iterate>
                                  <p:childTnLst>
                                    <p:set>
                                      <p:cBhvr>
                                        <p:cTn id="13" fill="hold"/>
                                        <p:tgtEl>
                                          <p:spTgt spid="67"/>
                                        </p:tgtEl>
                                        <p:attrNameLst>
                                          <p:attrName>style.visibility</p:attrName>
                                        </p:attrNameLst>
                                      </p:cBhvr>
                                      <p:to>
                                        <p:strVal val="visible"/>
                                      </p:to>
                                    </p:set>
                                    <p:animEffect filter="fade" transition="in">
                                      <p:cBhvr>
                                        <p:cTn id="14" dur="1000"/>
                                        <p:tgtEl>
                                          <p:spTgt spid="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7" grpId="3"/>
      <p:bldP build="whole" bldLvl="1" animBg="1" rev="0" advAuto="0" spid="66" grpId="2"/>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2" name="snake posterized.tiff" descr="snake posterized.tiff"/>
          <p:cNvPicPr>
            <a:picLocks noChangeAspect="1"/>
          </p:cNvPicPr>
          <p:nvPr/>
        </p:nvPicPr>
        <p:blipFill>
          <a:blip r:embed="rId3">
            <a:extLst/>
          </a:blip>
          <a:stretch>
            <a:fillRect/>
          </a:stretch>
        </p:blipFill>
        <p:spPr>
          <a:xfrm>
            <a:off x="0" y="0"/>
            <a:ext cx="24384000" cy="16256000"/>
          </a:xfrm>
          <a:prstGeom prst="rect">
            <a:avLst/>
          </a:prstGeom>
          <a:ln w="12700">
            <a:miter lim="400000"/>
          </a:ln>
        </p:spPr>
      </p:pic>
      <p:pic>
        <p:nvPicPr>
          <p:cNvPr id="73"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pic>
        <p:nvPicPr>
          <p:cNvPr id="74" name="new fuller tree art.png" descr="new fuller tree art.png"/>
          <p:cNvPicPr>
            <a:picLocks noChangeAspect="1"/>
          </p:cNvPicPr>
          <p:nvPr/>
        </p:nvPicPr>
        <p:blipFill>
          <a:blip r:embed="rId5">
            <a:extLst/>
          </a:blip>
          <a:stretch>
            <a:fillRect/>
          </a:stretch>
        </p:blipFill>
        <p:spPr>
          <a:xfrm>
            <a:off x="-12788900" y="0"/>
            <a:ext cx="24384000" cy="15709900"/>
          </a:xfrm>
          <a:prstGeom prst="rect">
            <a:avLst/>
          </a:prstGeom>
          <a:ln w="12700">
            <a:miter lim="400000"/>
          </a:ln>
        </p:spPr>
      </p:pic>
      <p:sp>
        <p:nvSpPr>
          <p:cNvPr id="75" name="المشكلة"/>
          <p:cNvSpPr txBox="1"/>
          <p:nvPr/>
        </p:nvSpPr>
        <p:spPr>
          <a:xfrm>
            <a:off x="821267" y="12640276"/>
            <a:ext cx="3857130" cy="98304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المشكلة</a:t>
            </a:r>
          </a:p>
        </p:txBody>
      </p:sp>
      <p:pic>
        <p:nvPicPr>
          <p:cNvPr id="76" name="fruit posterized.tiff" descr="fruit posterized.tiff"/>
          <p:cNvPicPr>
            <a:picLocks noChangeAspect="1"/>
          </p:cNvPicPr>
          <p:nvPr/>
        </p:nvPicPr>
        <p:blipFill>
          <a:blip r:embed="rId6">
            <a:extLst/>
          </a:blip>
          <a:stretch>
            <a:fillRect/>
          </a:stretch>
        </p:blipFill>
        <p:spPr>
          <a:xfrm>
            <a:off x="4769814" y="-774700"/>
            <a:ext cx="17310101" cy="13906500"/>
          </a:xfrm>
          <a:prstGeom prst="rect">
            <a:avLst/>
          </a:prstGeom>
          <a:ln w="12700">
            <a:miter lim="400000"/>
          </a:ln>
        </p:spPr>
      </p:pic>
      <p:pic>
        <p:nvPicPr>
          <p:cNvPr id="77" name="artistic hand.png" descr="artistic hand.png"/>
          <p:cNvPicPr>
            <a:picLocks noChangeAspect="1"/>
          </p:cNvPicPr>
          <p:nvPr/>
        </p:nvPicPr>
        <p:blipFill>
          <a:blip r:embed="rId7">
            <a:extLst/>
          </a:blip>
          <a:stretch>
            <a:fillRect/>
          </a:stretch>
        </p:blipFill>
        <p:spPr>
          <a:xfrm>
            <a:off x="3962400" y="190500"/>
            <a:ext cx="15011400" cy="16471900"/>
          </a:xfrm>
          <a:prstGeom prst="rect">
            <a:avLst/>
          </a:prstGeom>
          <a:ln w="12700">
            <a:miter lim="400000"/>
          </a:ln>
        </p:spPr>
      </p:pic>
      <p:sp>
        <p:nvSpPr>
          <p:cNvPr id="78" name="Rectangle"/>
          <p:cNvSpPr/>
          <p:nvPr/>
        </p:nvSpPr>
        <p:spPr>
          <a:xfrm>
            <a:off x="16256000" y="508000"/>
            <a:ext cx="3022600" cy="1270000"/>
          </a:xfrm>
          <a:prstGeom prst="rect">
            <a:avLst/>
          </a:prstGeom>
          <a:solidFill>
            <a:srgbClr val="000000"/>
          </a:solidFill>
          <a:ln w="12700">
            <a:miter lim="400000"/>
          </a:ln>
        </p:spPr>
        <p:txBody>
          <a:bodyPr lIns="50800" tIns="50800" rIns="50800" bIns="50800" anchor="ctr"/>
          <a:lstStyle/>
          <a:p>
            <a:pPr>
              <a:defRPr sz="4000">
                <a:effectLst>
                  <a:outerShdw sx="100000" sy="100000" kx="0" ky="0" algn="b" rotWithShape="0" blurRad="38100" dist="12700" dir="5400000">
                    <a:srgbClr val="000000">
                      <a:alpha val="50000"/>
                    </a:srgbClr>
                  </a:outerShdw>
                </a:effectLst>
              </a:defRPr>
            </a:pPr>
          </a:p>
        </p:txBody>
      </p:sp>
    </p:spTree>
  </p:cSld>
  <p:clrMapOvr>
    <a:masterClrMapping/>
  </p:clrMapOvr>
  <mc:AlternateContent xmlns:mc="http://schemas.openxmlformats.org/markup-compatibility/2006">
    <mc:Choice xmlns:p14="http://schemas.microsoft.com/office/powerpoint/2010/main" Requires="p14">
      <p:transition spd="slow" advClick="1" p14:dur="80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76"/>
                                        </p:tgtEl>
                                        <p:attrNameLst>
                                          <p:attrName>style.visibility</p:attrName>
                                        </p:attrNameLst>
                                      </p:cBhvr>
                                      <p:to>
                                        <p:strVal val="visible"/>
                                      </p:to>
                                    </p:set>
                                    <p:animEffect filter="fade" transition="in">
                                      <p:cBhvr>
                                        <p:cTn id="7" dur="1000"/>
                                        <p:tgtEl>
                                          <p:spTgt spid="76"/>
                                        </p:tgtEl>
                                      </p:cBhvr>
                                    </p:animEffect>
                                  </p:childTnLst>
                                </p:cTn>
                              </p:par>
                            </p:childTnLst>
                          </p:cTn>
                        </p:par>
                        <p:par>
                          <p:cTn id="8" fill="hold">
                            <p:stCondLst>
                              <p:cond delay="1000"/>
                            </p:stCondLst>
                            <p:childTnLst>
                              <p:par>
                                <p:cTn id="9" presetClass="entr" nodeType="afterEffect" presetSubtype="12" presetID="2" grpId="2" fill="hold">
                                  <p:stCondLst>
                                    <p:cond delay="0"/>
                                  </p:stCondLst>
                                  <p:iterate type="el" backwards="0">
                                    <p:tmAbs val="0"/>
                                  </p:iterate>
                                  <p:childTnLst>
                                    <p:set>
                                      <p:cBhvr>
                                        <p:cTn id="10" fill="hold"/>
                                        <p:tgtEl>
                                          <p:spTgt spid="77"/>
                                        </p:tgtEl>
                                        <p:attrNameLst>
                                          <p:attrName>style.visibility</p:attrName>
                                        </p:attrNameLst>
                                      </p:cBhvr>
                                      <p:to>
                                        <p:strVal val="visible"/>
                                      </p:to>
                                    </p:set>
                                    <p:anim calcmode="lin" valueType="num">
                                      <p:cBhvr>
                                        <p:cTn id="11" dur="1000" fill="hold"/>
                                        <p:tgtEl>
                                          <p:spTgt spid="77"/>
                                        </p:tgtEl>
                                        <p:attrNameLst>
                                          <p:attrName>ppt_x</p:attrName>
                                        </p:attrNameLst>
                                      </p:cBhvr>
                                      <p:tavLst>
                                        <p:tav tm="0">
                                          <p:val>
                                            <p:strVal val="0-#ppt_w/2"/>
                                          </p:val>
                                        </p:tav>
                                        <p:tav tm="100000">
                                          <p:val>
                                            <p:strVal val="#ppt_x"/>
                                          </p:val>
                                        </p:tav>
                                      </p:tavLst>
                                    </p:anim>
                                    <p:anim calcmode="lin" valueType="num">
                                      <p:cBhvr>
                                        <p:cTn id="12" dur="1000" fill="hold"/>
                                        <p:tgtEl>
                                          <p:spTgt spid="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7" grpId="2"/>
      <p:bldP build="whole" bldLvl="1" animBg="1" rev="0" advAuto="0" spid="76"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2" name="snake posterized.tiff" descr="snake posterized.tiff"/>
          <p:cNvPicPr>
            <a:picLocks noChangeAspect="1"/>
          </p:cNvPicPr>
          <p:nvPr/>
        </p:nvPicPr>
        <p:blipFill>
          <a:blip r:embed="rId3">
            <a:extLst/>
          </a:blip>
          <a:stretch>
            <a:fillRect/>
          </a:stretch>
        </p:blipFill>
        <p:spPr>
          <a:xfrm>
            <a:off x="0" y="0"/>
            <a:ext cx="24384000" cy="16256000"/>
          </a:xfrm>
          <a:prstGeom prst="rect">
            <a:avLst/>
          </a:prstGeom>
          <a:ln w="12700">
            <a:miter lim="400000"/>
          </a:ln>
        </p:spPr>
      </p:pic>
      <p:pic>
        <p:nvPicPr>
          <p:cNvPr id="83"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pic>
        <p:nvPicPr>
          <p:cNvPr id="84" name="new fuller tree art.png" descr="new fuller tree art.png"/>
          <p:cNvPicPr>
            <a:picLocks noChangeAspect="1"/>
          </p:cNvPicPr>
          <p:nvPr/>
        </p:nvPicPr>
        <p:blipFill>
          <a:blip r:embed="rId5">
            <a:extLst/>
          </a:blip>
          <a:stretch>
            <a:fillRect/>
          </a:stretch>
        </p:blipFill>
        <p:spPr>
          <a:xfrm>
            <a:off x="-12788900" y="0"/>
            <a:ext cx="24384000" cy="15709900"/>
          </a:xfrm>
          <a:prstGeom prst="rect">
            <a:avLst/>
          </a:prstGeom>
          <a:ln w="12700">
            <a:miter lim="400000"/>
          </a:ln>
        </p:spPr>
      </p:pic>
      <p:pic>
        <p:nvPicPr>
          <p:cNvPr id="85" name="better dead tree copy.png" descr="better dead tree copy.png"/>
          <p:cNvPicPr>
            <a:picLocks noChangeAspect="1"/>
          </p:cNvPicPr>
          <p:nvPr/>
        </p:nvPicPr>
        <p:blipFill>
          <a:blip r:embed="rId6">
            <a:extLst/>
          </a:blip>
          <a:stretch>
            <a:fillRect/>
          </a:stretch>
        </p:blipFill>
        <p:spPr>
          <a:xfrm rot="21403418">
            <a:off x="22735615" y="-558813"/>
            <a:ext cx="4347873" cy="14848874"/>
          </a:xfrm>
          <a:prstGeom prst="rect">
            <a:avLst/>
          </a:prstGeom>
          <a:ln w="12700">
            <a:miter lim="400000"/>
          </a:ln>
        </p:spPr>
      </p:pic>
      <p:pic>
        <p:nvPicPr>
          <p:cNvPr id="86" name="fruit posterized.tiff" descr="fruit posterized.tiff"/>
          <p:cNvPicPr>
            <a:picLocks noChangeAspect="1"/>
          </p:cNvPicPr>
          <p:nvPr/>
        </p:nvPicPr>
        <p:blipFill>
          <a:blip r:embed="rId7">
            <a:extLst/>
          </a:blip>
          <a:stretch>
            <a:fillRect/>
          </a:stretch>
        </p:blipFill>
        <p:spPr>
          <a:xfrm>
            <a:off x="4769814" y="-774700"/>
            <a:ext cx="17310101" cy="13906500"/>
          </a:xfrm>
          <a:prstGeom prst="rect">
            <a:avLst/>
          </a:prstGeom>
          <a:ln w="12700">
            <a:miter lim="400000"/>
          </a:ln>
        </p:spPr>
      </p:pic>
      <p:pic>
        <p:nvPicPr>
          <p:cNvPr id="87" name="artistic hand.png" descr="artistic hand.png"/>
          <p:cNvPicPr>
            <a:picLocks noChangeAspect="1"/>
          </p:cNvPicPr>
          <p:nvPr/>
        </p:nvPicPr>
        <p:blipFill>
          <a:blip r:embed="rId8">
            <a:extLst/>
          </a:blip>
          <a:stretch>
            <a:fillRect/>
          </a:stretch>
        </p:blipFill>
        <p:spPr>
          <a:xfrm>
            <a:off x="3962400" y="190500"/>
            <a:ext cx="15011400" cy="16471900"/>
          </a:xfrm>
          <a:prstGeom prst="rect">
            <a:avLst/>
          </a:prstGeom>
          <a:ln w="12700">
            <a:miter lim="400000"/>
          </a:ln>
        </p:spPr>
      </p:pic>
      <p:sp>
        <p:nvSpPr>
          <p:cNvPr id="88" name="المشكلة"/>
          <p:cNvSpPr txBox="1"/>
          <p:nvPr/>
        </p:nvSpPr>
        <p:spPr>
          <a:xfrm>
            <a:off x="677754" y="12640276"/>
            <a:ext cx="3857130" cy="98304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المشكلة</a:t>
            </a:r>
          </a:p>
        </p:txBody>
      </p:sp>
      <p:sp>
        <p:nvSpPr>
          <p:cNvPr id="89" name="Rectangle"/>
          <p:cNvSpPr/>
          <p:nvPr/>
        </p:nvSpPr>
        <p:spPr>
          <a:xfrm>
            <a:off x="16319500" y="546100"/>
            <a:ext cx="3086100" cy="1270000"/>
          </a:xfrm>
          <a:prstGeom prst="rect">
            <a:avLst/>
          </a:prstGeom>
          <a:solidFill>
            <a:srgbClr val="000000"/>
          </a:solidFill>
          <a:ln w="12700">
            <a:miter lim="400000"/>
          </a:ln>
        </p:spPr>
        <p:txBody>
          <a:bodyPr lIns="50800" tIns="50800" rIns="50800" bIns="50800" anchor="ctr"/>
          <a:lstStyle/>
          <a:p>
            <a:pPr>
              <a:defRPr sz="4000">
                <a:effectLst>
                  <a:outerShdw sx="100000" sy="100000" kx="0" ky="0" algn="b" rotWithShape="0" blurRad="38100" dist="12700" dir="5400000">
                    <a:srgbClr val="000000">
                      <a:alpha val="50000"/>
                    </a:srgbClr>
                  </a:outerShdw>
                </a:effectLst>
              </a:defRPr>
            </a:pPr>
          </a:p>
        </p:txBody>
      </p:sp>
    </p:spTree>
  </p:cSld>
  <p:clrMapOvr>
    <a:masterClrMapping/>
  </p:clrMapOvr>
  <mc:AlternateContent xmlns:mc="http://schemas.openxmlformats.org/markup-compatibility/2006">
    <mc:Choice xmlns:p14="http://schemas.microsoft.com/office/powerpoint/2010/main" Requires="p14">
      <p:transition spd="med" advClick="0" advTm="0"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85"/>
                                        </p:tgtEl>
                                        <p:attrNameLst>
                                          <p:attrName>style.visibility</p:attrName>
                                        </p:attrNameLst>
                                      </p:cBhvr>
                                      <p:to>
                                        <p:strVal val="visible"/>
                                      </p:to>
                                    </p:set>
                                    <p:anim calcmode="lin" valueType="num">
                                      <p:cBhvr>
                                        <p:cTn id="7" dur="1000" fill="hold"/>
                                        <p:tgtEl>
                                          <p:spTgt spid="85"/>
                                        </p:tgtEl>
                                        <p:attrNameLst>
                                          <p:attrName>ppt_w</p:attrName>
                                        </p:attrNameLst>
                                      </p:cBhvr>
                                      <p:tavLst>
                                        <p:tav tm="0">
                                          <p:val>
                                            <p:fltVal val="0"/>
                                          </p:val>
                                        </p:tav>
                                        <p:tav tm="100000">
                                          <p:val>
                                            <p:strVal val="#ppt_w"/>
                                          </p:val>
                                        </p:tav>
                                      </p:tavLst>
                                    </p:anim>
                                    <p:anim calcmode="lin" valueType="num">
                                      <p:cBhvr>
                                        <p:cTn id="8" dur="1000" fill="hold"/>
                                        <p:tgtEl>
                                          <p:spTgt spid="8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5"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3" name="abraham on camel.tiff" descr="abraham on camel.tiff"/>
          <p:cNvPicPr>
            <a:picLocks noChangeAspect="1"/>
          </p:cNvPicPr>
          <p:nvPr/>
        </p:nvPicPr>
        <p:blipFill>
          <a:blip r:embed="rId3">
            <a:extLst/>
          </a:blip>
          <a:stretch>
            <a:fillRect/>
          </a:stretch>
        </p:blipFill>
        <p:spPr>
          <a:xfrm>
            <a:off x="0" y="-63500"/>
            <a:ext cx="24384000" cy="13716000"/>
          </a:xfrm>
          <a:prstGeom prst="rect">
            <a:avLst/>
          </a:prstGeom>
          <a:ln w="12700">
            <a:miter lim="400000"/>
          </a:ln>
        </p:spPr>
      </p:pic>
      <p:pic>
        <p:nvPicPr>
          <p:cNvPr id="94" name="Sphinx stylized.tiff" descr="Sphinx stylized.tiff"/>
          <p:cNvPicPr>
            <a:picLocks noChangeAspect="1"/>
          </p:cNvPicPr>
          <p:nvPr/>
        </p:nvPicPr>
        <p:blipFill>
          <a:blip r:embed="rId4">
            <a:extLst/>
          </a:blip>
          <a:stretch>
            <a:fillRect/>
          </a:stretch>
        </p:blipFill>
        <p:spPr>
          <a:xfrm flipH="1">
            <a:off x="17842126" y="-101600"/>
            <a:ext cx="14236701" cy="13919200"/>
          </a:xfrm>
          <a:prstGeom prst="rect">
            <a:avLst/>
          </a:prstGeom>
          <a:ln w="12700">
            <a:miter lim="400000"/>
          </a:ln>
        </p:spPr>
      </p:pic>
      <p:pic>
        <p:nvPicPr>
          <p:cNvPr id="95" name="TitleStrip.jpg" descr="TitleStrip.jpg"/>
          <p:cNvPicPr>
            <a:picLocks noChangeAspect="1"/>
          </p:cNvPicPr>
          <p:nvPr/>
        </p:nvPicPr>
        <p:blipFill>
          <a:blip r:embed="rId5">
            <a:extLst/>
          </a:blip>
          <a:stretch>
            <a:fillRect/>
          </a:stretch>
        </p:blipFill>
        <p:spPr>
          <a:xfrm>
            <a:off x="0" y="12547600"/>
            <a:ext cx="24384000" cy="1168400"/>
          </a:xfrm>
          <a:prstGeom prst="rect">
            <a:avLst/>
          </a:prstGeom>
          <a:ln w="12700">
            <a:miter lim="400000"/>
          </a:ln>
        </p:spPr>
      </p:pic>
      <p:pic>
        <p:nvPicPr>
          <p:cNvPr id="96" name="better dead tree copy.png" descr="better dead tree copy.png"/>
          <p:cNvPicPr>
            <a:picLocks noChangeAspect="1"/>
          </p:cNvPicPr>
          <p:nvPr/>
        </p:nvPicPr>
        <p:blipFill>
          <a:blip r:embed="rId6">
            <a:extLst/>
          </a:blip>
          <a:stretch>
            <a:fillRect/>
          </a:stretch>
        </p:blipFill>
        <p:spPr>
          <a:xfrm rot="21403418">
            <a:off x="-1635685" y="-558813"/>
            <a:ext cx="4347873" cy="14848874"/>
          </a:xfrm>
          <a:prstGeom prst="rect">
            <a:avLst/>
          </a:prstGeom>
          <a:ln w="12700">
            <a:miter lim="400000"/>
          </a:ln>
        </p:spPr>
      </p:pic>
      <p:sp>
        <p:nvSpPr>
          <p:cNvPr id="97" name="الحل: إله العهد"/>
          <p:cNvSpPr txBox="1"/>
          <p:nvPr/>
        </p:nvSpPr>
        <p:spPr>
          <a:xfrm>
            <a:off x="-1218472" y="12499180"/>
            <a:ext cx="8347969"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الحل: إله العهد</a:t>
            </a:r>
          </a:p>
        </p:txBody>
      </p:sp>
    </p:spTree>
  </p:cSld>
  <p:clrMapOvr>
    <a:masterClrMapping/>
  </p:clrMapOvr>
  <mc:AlternateContent xmlns:mc="http://schemas.openxmlformats.org/markup-compatibility/2006">
    <mc:Choice xmlns:p14="http://schemas.microsoft.com/office/powerpoint/2010/main" Requires="p14">
      <p:transition spd="slow" advClick="0" advTm="0" p14:dur="80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94"/>
                                        </p:tgtEl>
                                        <p:attrNameLst>
                                          <p:attrName>style.visibility</p:attrName>
                                        </p:attrNameLst>
                                      </p:cBhvr>
                                      <p:to>
                                        <p:strVal val="visible"/>
                                      </p:to>
                                    </p:set>
                                    <p:animEffect filter="fade" transition="in">
                                      <p:cBhvr>
                                        <p:cTn id="7" dur="1000"/>
                                        <p:tgtEl>
                                          <p:spTgt spid="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4" grpId="1"/>
    </p:bldLst>
  </p:timing>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Gill Sans"/>
        <a:ea typeface="Gill Sans"/>
        <a:cs typeface="Gill Sans"/>
      </a:majorFont>
      <a:minorFont>
        <a:latin typeface="Gill Sans"/>
        <a:ea typeface="Gill Sans"/>
        <a:cs typeface="Gill Sans"/>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Gill Sans"/>
        <a:ea typeface="Gill Sans"/>
        <a:cs typeface="Gill Sans"/>
      </a:majorFont>
      <a:minorFont>
        <a:latin typeface="Gill Sans"/>
        <a:ea typeface="Gill Sans"/>
        <a:cs typeface="Gill Sans"/>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